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Ex1.xml" ContentType="application/vnd.ms-office.chartex+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1" r:id="rId2"/>
    <p:sldId id="342" r:id="rId3"/>
    <p:sldId id="287" r:id="rId4"/>
    <p:sldId id="340" r:id="rId5"/>
    <p:sldId id="347" r:id="rId6"/>
    <p:sldId id="348" r:id="rId7"/>
    <p:sldId id="344" r:id="rId8"/>
    <p:sldId id="310" r:id="rId9"/>
    <p:sldId id="334" r:id="rId10"/>
    <p:sldId id="335" r:id="rId11"/>
    <p:sldId id="295" r:id="rId12"/>
    <p:sldId id="343" r:id="rId13"/>
    <p:sldId id="318" r:id="rId14"/>
    <p:sldId id="269" r:id="rId15"/>
    <p:sldId id="329" r:id="rId16"/>
    <p:sldId id="345" r:id="rId17"/>
    <p:sldId id="346" r:id="rId18"/>
    <p:sldId id="32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7DDD6"/>
    <a:srgbClr val="00A5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602311-7058-4814-9D66-52E0D3FCA5A7}" v="858" dt="2024-03-14T11:18:24.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76218" autoAdjust="0"/>
  </p:normalViewPr>
  <p:slideViewPr>
    <p:cSldViewPr snapToGrid="0" snapToObjects="1">
      <p:cViewPr varScale="1">
        <p:scale>
          <a:sx n="55" d="100"/>
          <a:sy n="55" d="100"/>
        </p:scale>
        <p:origin x="936"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382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bietienė Jolanta | ŠMSM" userId="7890811d-a20c-4efa-bbf2-545338a0960e" providerId="ADAL" clId="{F3602311-7058-4814-9D66-52E0D3FCA5A7}"/>
    <pc:docChg chg="undo redo custSel addSld delSld modSld sldOrd">
      <pc:chgData name="Zabietienė Jolanta | ŠMSM" userId="7890811d-a20c-4efa-bbf2-545338a0960e" providerId="ADAL" clId="{F3602311-7058-4814-9D66-52E0D3FCA5A7}" dt="2024-03-14T11:49:51.191" v="4693" actId="1076"/>
      <pc:docMkLst>
        <pc:docMk/>
      </pc:docMkLst>
      <pc:sldChg chg="modSp mod">
        <pc:chgData name="Zabietienė Jolanta | ŠMSM" userId="7890811d-a20c-4efa-bbf2-545338a0960e" providerId="ADAL" clId="{F3602311-7058-4814-9D66-52E0D3FCA5A7}" dt="2024-02-23T13:18:25.209" v="513" actId="20577"/>
        <pc:sldMkLst>
          <pc:docMk/>
          <pc:sldMk cId="3966095377" sldId="261"/>
        </pc:sldMkLst>
        <pc:spChg chg="mod">
          <ac:chgData name="Zabietienė Jolanta | ŠMSM" userId="7890811d-a20c-4efa-bbf2-545338a0960e" providerId="ADAL" clId="{F3602311-7058-4814-9D66-52E0D3FCA5A7}" dt="2024-02-23T13:18:25.209" v="513" actId="20577"/>
          <ac:spMkLst>
            <pc:docMk/>
            <pc:sldMk cId="3966095377" sldId="261"/>
            <ac:spMk id="4" creationId="{DFF26F29-09B5-4242-84A4-5BB479410178}"/>
          </ac:spMkLst>
        </pc:spChg>
      </pc:sldChg>
      <pc:sldChg chg="modSp mod">
        <pc:chgData name="Zabietienė Jolanta | ŠMSM" userId="7890811d-a20c-4efa-bbf2-545338a0960e" providerId="ADAL" clId="{F3602311-7058-4814-9D66-52E0D3FCA5A7}" dt="2024-03-01T14:45:01.673" v="4362" actId="20577"/>
        <pc:sldMkLst>
          <pc:docMk/>
          <pc:sldMk cId="1621716416" sldId="269"/>
        </pc:sldMkLst>
        <pc:spChg chg="mod">
          <ac:chgData name="Zabietienė Jolanta | ŠMSM" userId="7890811d-a20c-4efa-bbf2-545338a0960e" providerId="ADAL" clId="{F3602311-7058-4814-9D66-52E0D3FCA5A7}" dt="2024-03-01T14:45:01.673" v="4362" actId="20577"/>
          <ac:spMkLst>
            <pc:docMk/>
            <pc:sldMk cId="1621716416" sldId="269"/>
            <ac:spMk id="11" creationId="{53A977E6-CA54-8744-8F0D-FF04B5D8D3A3}"/>
          </ac:spMkLst>
        </pc:spChg>
      </pc:sldChg>
      <pc:sldChg chg="modSp add del mod ord setBg">
        <pc:chgData name="Zabietienė Jolanta | ŠMSM" userId="7890811d-a20c-4efa-bbf2-545338a0960e" providerId="ADAL" clId="{F3602311-7058-4814-9D66-52E0D3FCA5A7}" dt="2024-03-13T18:01:45.070" v="4677" actId="47"/>
        <pc:sldMkLst>
          <pc:docMk/>
          <pc:sldMk cId="698553817" sldId="270"/>
        </pc:sldMkLst>
        <pc:spChg chg="mod">
          <ac:chgData name="Zabietienė Jolanta | ŠMSM" userId="7890811d-a20c-4efa-bbf2-545338a0960e" providerId="ADAL" clId="{F3602311-7058-4814-9D66-52E0D3FCA5A7}" dt="2024-03-13T17:02:04.939" v="4509"/>
          <ac:spMkLst>
            <pc:docMk/>
            <pc:sldMk cId="698553817" sldId="270"/>
            <ac:spMk id="8" creationId="{FF22EE03-5DDE-4583-9C9B-8C940620E40C}"/>
          </ac:spMkLst>
        </pc:spChg>
      </pc:sldChg>
      <pc:sldChg chg="addSp modSp add del mod ord setBg">
        <pc:chgData name="Zabietienė Jolanta | ŠMSM" userId="7890811d-a20c-4efa-bbf2-545338a0960e" providerId="ADAL" clId="{F3602311-7058-4814-9D66-52E0D3FCA5A7}" dt="2024-03-13T18:01:47.721" v="4679" actId="47"/>
        <pc:sldMkLst>
          <pc:docMk/>
          <pc:sldMk cId="238846219" sldId="271"/>
        </pc:sldMkLst>
        <pc:spChg chg="mod">
          <ac:chgData name="Zabietienė Jolanta | ŠMSM" userId="7890811d-a20c-4efa-bbf2-545338a0960e" providerId="ADAL" clId="{F3602311-7058-4814-9D66-52E0D3FCA5A7}" dt="2024-03-13T16:58:14.848" v="4434" actId="164"/>
          <ac:spMkLst>
            <pc:docMk/>
            <pc:sldMk cId="238846219" sldId="271"/>
            <ac:spMk id="5" creationId="{0B574C41-BE68-4270-8E52-782D9CA3A1B2}"/>
          </ac:spMkLst>
        </pc:spChg>
        <pc:spChg chg="mod">
          <ac:chgData name="Zabietienė Jolanta | ŠMSM" userId="7890811d-a20c-4efa-bbf2-545338a0960e" providerId="ADAL" clId="{F3602311-7058-4814-9D66-52E0D3FCA5A7}" dt="2024-03-13T16:58:14.848" v="4434" actId="164"/>
          <ac:spMkLst>
            <pc:docMk/>
            <pc:sldMk cId="238846219" sldId="271"/>
            <ac:spMk id="6" creationId="{CFF620E6-72EF-4E33-A982-5685D31EDF8D}"/>
          </ac:spMkLst>
        </pc:spChg>
        <pc:spChg chg="mod">
          <ac:chgData name="Zabietienė Jolanta | ŠMSM" userId="7890811d-a20c-4efa-bbf2-545338a0960e" providerId="ADAL" clId="{F3602311-7058-4814-9D66-52E0D3FCA5A7}" dt="2024-03-13T16:58:14.848" v="4434" actId="164"/>
          <ac:spMkLst>
            <pc:docMk/>
            <pc:sldMk cId="238846219" sldId="271"/>
            <ac:spMk id="15" creationId="{5DC12B0A-DA2A-4C6D-94ED-803BBF09A25F}"/>
          </ac:spMkLst>
        </pc:spChg>
        <pc:spChg chg="mod">
          <ac:chgData name="Zabietienė Jolanta | ŠMSM" userId="7890811d-a20c-4efa-bbf2-545338a0960e" providerId="ADAL" clId="{F3602311-7058-4814-9D66-52E0D3FCA5A7}" dt="2024-03-13T16:58:14.848" v="4434" actId="164"/>
          <ac:spMkLst>
            <pc:docMk/>
            <pc:sldMk cId="238846219" sldId="271"/>
            <ac:spMk id="16" creationId="{DA8DE515-1EEE-4E4A-8C97-8381E8184832}"/>
          </ac:spMkLst>
        </pc:spChg>
        <pc:spChg chg="mod">
          <ac:chgData name="Zabietienė Jolanta | ŠMSM" userId="7890811d-a20c-4efa-bbf2-545338a0960e" providerId="ADAL" clId="{F3602311-7058-4814-9D66-52E0D3FCA5A7}" dt="2024-03-13T16:58:14.848" v="4434" actId="164"/>
          <ac:spMkLst>
            <pc:docMk/>
            <pc:sldMk cId="238846219" sldId="271"/>
            <ac:spMk id="17" creationId="{498A3BE1-E769-4328-8D2E-B4F94BFD3BC8}"/>
          </ac:spMkLst>
        </pc:spChg>
        <pc:spChg chg="mod">
          <ac:chgData name="Zabietienė Jolanta | ŠMSM" userId="7890811d-a20c-4efa-bbf2-545338a0960e" providerId="ADAL" clId="{F3602311-7058-4814-9D66-52E0D3FCA5A7}" dt="2024-03-13T16:58:14.848" v="4434" actId="164"/>
          <ac:spMkLst>
            <pc:docMk/>
            <pc:sldMk cId="238846219" sldId="271"/>
            <ac:spMk id="18" creationId="{971FC8BA-38BD-481F-9474-81BFF1B7C4C7}"/>
          </ac:spMkLst>
        </pc:spChg>
        <pc:spChg chg="mod">
          <ac:chgData name="Zabietienė Jolanta | ŠMSM" userId="7890811d-a20c-4efa-bbf2-545338a0960e" providerId="ADAL" clId="{F3602311-7058-4814-9D66-52E0D3FCA5A7}" dt="2024-03-13T16:58:14.848" v="4434" actId="164"/>
          <ac:spMkLst>
            <pc:docMk/>
            <pc:sldMk cId="238846219" sldId="271"/>
            <ac:spMk id="23" creationId="{E62DE0A9-9D03-468F-A07F-089288862783}"/>
          </ac:spMkLst>
        </pc:spChg>
        <pc:spChg chg="mod">
          <ac:chgData name="Zabietienė Jolanta | ŠMSM" userId="7890811d-a20c-4efa-bbf2-545338a0960e" providerId="ADAL" clId="{F3602311-7058-4814-9D66-52E0D3FCA5A7}" dt="2024-03-13T16:58:14.848" v="4434" actId="164"/>
          <ac:spMkLst>
            <pc:docMk/>
            <pc:sldMk cId="238846219" sldId="271"/>
            <ac:spMk id="24" creationId="{89362993-48C6-4876-BC1F-667AA28FA94C}"/>
          </ac:spMkLst>
        </pc:spChg>
        <pc:spChg chg="mod">
          <ac:chgData name="Zabietienė Jolanta | ŠMSM" userId="7890811d-a20c-4efa-bbf2-545338a0960e" providerId="ADAL" clId="{F3602311-7058-4814-9D66-52E0D3FCA5A7}" dt="2024-03-13T16:58:14.848" v="4434" actId="164"/>
          <ac:spMkLst>
            <pc:docMk/>
            <pc:sldMk cId="238846219" sldId="271"/>
            <ac:spMk id="34" creationId="{0A73B21E-B8AF-4AA4-8BC7-2854E973BE43}"/>
          </ac:spMkLst>
        </pc:spChg>
        <pc:spChg chg="mod">
          <ac:chgData name="Zabietienė Jolanta | ŠMSM" userId="7890811d-a20c-4efa-bbf2-545338a0960e" providerId="ADAL" clId="{F3602311-7058-4814-9D66-52E0D3FCA5A7}" dt="2024-03-13T16:58:14.848" v="4434" actId="164"/>
          <ac:spMkLst>
            <pc:docMk/>
            <pc:sldMk cId="238846219" sldId="271"/>
            <ac:spMk id="35" creationId="{24E31164-7B23-4767-9150-41EA9F30CB1F}"/>
          </ac:spMkLst>
        </pc:spChg>
        <pc:grpChg chg="add mod">
          <ac:chgData name="Zabietienė Jolanta | ŠMSM" userId="7890811d-a20c-4efa-bbf2-545338a0960e" providerId="ADAL" clId="{F3602311-7058-4814-9D66-52E0D3FCA5A7}" dt="2024-03-13T16:58:14.848" v="4434" actId="164"/>
          <ac:grpSpMkLst>
            <pc:docMk/>
            <pc:sldMk cId="238846219" sldId="271"/>
            <ac:grpSpMk id="4" creationId="{EFC28472-4E3B-AC97-E560-18690E9E7FC1}"/>
          </ac:grpSpMkLst>
        </pc:grpChg>
      </pc:sldChg>
      <pc:sldChg chg="addSp modSp mod">
        <pc:chgData name="Zabietienė Jolanta | ŠMSM" userId="7890811d-a20c-4efa-bbf2-545338a0960e" providerId="ADAL" clId="{F3602311-7058-4814-9D66-52E0D3FCA5A7}" dt="2024-03-13T16:38:43.575" v="4399" actId="20577"/>
        <pc:sldMkLst>
          <pc:docMk/>
          <pc:sldMk cId="3435268504" sldId="273"/>
        </pc:sldMkLst>
        <pc:spChg chg="add mod">
          <ac:chgData name="Zabietienė Jolanta | ŠMSM" userId="7890811d-a20c-4efa-bbf2-545338a0960e" providerId="ADAL" clId="{F3602311-7058-4814-9D66-52E0D3FCA5A7}" dt="2024-03-13T16:38:43.575" v="4399" actId="20577"/>
          <ac:spMkLst>
            <pc:docMk/>
            <pc:sldMk cId="3435268504" sldId="273"/>
            <ac:spMk id="4" creationId="{ED065F5B-0E77-D96D-FBED-621ABB157F60}"/>
          </ac:spMkLst>
        </pc:spChg>
      </pc:sldChg>
      <pc:sldChg chg="modSp mod ord">
        <pc:chgData name="Zabietienė Jolanta | ŠMSM" userId="7890811d-a20c-4efa-bbf2-545338a0960e" providerId="ADAL" clId="{F3602311-7058-4814-9D66-52E0D3FCA5A7}" dt="2024-03-13T17:28:54.546" v="4662" actId="20577"/>
        <pc:sldMkLst>
          <pc:docMk/>
          <pc:sldMk cId="3252118114" sldId="287"/>
        </pc:sldMkLst>
        <pc:spChg chg="mod">
          <ac:chgData name="Zabietienė Jolanta | ŠMSM" userId="7890811d-a20c-4efa-bbf2-545338a0960e" providerId="ADAL" clId="{F3602311-7058-4814-9D66-52E0D3FCA5A7}" dt="2024-03-13T17:28:54.546" v="4662" actId="20577"/>
          <ac:spMkLst>
            <pc:docMk/>
            <pc:sldMk cId="3252118114" sldId="287"/>
            <ac:spMk id="14" creationId="{04206D49-E2CD-994C-8165-500A008D8C79}"/>
          </ac:spMkLst>
        </pc:spChg>
      </pc:sldChg>
      <pc:sldChg chg="addSp delSp modSp mod">
        <pc:chgData name="Zabietienė Jolanta | ŠMSM" userId="7890811d-a20c-4efa-bbf2-545338a0960e" providerId="ADAL" clId="{F3602311-7058-4814-9D66-52E0D3FCA5A7}" dt="2024-02-23T15:50:40.343" v="1536" actId="20577"/>
        <pc:sldMkLst>
          <pc:docMk/>
          <pc:sldMk cId="1711248987" sldId="295"/>
        </pc:sldMkLst>
        <pc:spChg chg="add del">
          <ac:chgData name="Zabietienė Jolanta | ŠMSM" userId="7890811d-a20c-4efa-bbf2-545338a0960e" providerId="ADAL" clId="{F3602311-7058-4814-9D66-52E0D3FCA5A7}" dt="2024-02-23T15:47:51.324" v="1426" actId="22"/>
          <ac:spMkLst>
            <pc:docMk/>
            <pc:sldMk cId="1711248987" sldId="295"/>
            <ac:spMk id="4" creationId="{51BCF21E-9D9C-9449-BB29-C4E813782584}"/>
          </ac:spMkLst>
        </pc:spChg>
        <pc:spChg chg="mod">
          <ac:chgData name="Zabietienė Jolanta | ŠMSM" userId="7890811d-a20c-4efa-bbf2-545338a0960e" providerId="ADAL" clId="{F3602311-7058-4814-9D66-52E0D3FCA5A7}" dt="2024-02-23T14:04:55.234" v="591" actId="27636"/>
          <ac:spMkLst>
            <pc:docMk/>
            <pc:sldMk cId="1711248987" sldId="295"/>
            <ac:spMk id="8" creationId="{09B81AB6-FC4A-254E-BE23-968BA29BE4BB}"/>
          </ac:spMkLst>
        </pc:spChg>
        <pc:spChg chg="mod">
          <ac:chgData name="Zabietienė Jolanta | ŠMSM" userId="7890811d-a20c-4efa-bbf2-545338a0960e" providerId="ADAL" clId="{F3602311-7058-4814-9D66-52E0D3FCA5A7}" dt="2024-02-23T15:48:57.753" v="1450" actId="113"/>
          <ac:spMkLst>
            <pc:docMk/>
            <pc:sldMk cId="1711248987" sldId="295"/>
            <ac:spMk id="11" creationId="{53A977E6-CA54-8744-8F0D-FF04B5D8D3A3}"/>
          </ac:spMkLst>
        </pc:spChg>
        <pc:spChg chg="mod">
          <ac:chgData name="Zabietienė Jolanta | ŠMSM" userId="7890811d-a20c-4efa-bbf2-545338a0960e" providerId="ADAL" clId="{F3602311-7058-4814-9D66-52E0D3FCA5A7}" dt="2024-02-23T14:05:16.972" v="594" actId="1076"/>
          <ac:spMkLst>
            <pc:docMk/>
            <pc:sldMk cId="1711248987" sldId="295"/>
            <ac:spMk id="18" creationId="{502193D8-D19A-B249-BD93-6513996F6655}"/>
          </ac:spMkLst>
        </pc:spChg>
        <pc:graphicFrameChg chg="add mod modGraphic">
          <ac:chgData name="Zabietienė Jolanta | ŠMSM" userId="7890811d-a20c-4efa-bbf2-545338a0960e" providerId="ADAL" clId="{F3602311-7058-4814-9D66-52E0D3FCA5A7}" dt="2024-02-23T15:50:40.343" v="1536" actId="20577"/>
          <ac:graphicFrameMkLst>
            <pc:docMk/>
            <pc:sldMk cId="1711248987" sldId="295"/>
            <ac:graphicFrameMk id="2" creationId="{869CE178-DB57-2F60-6A07-8BB544BB0CDC}"/>
          </ac:graphicFrameMkLst>
        </pc:graphicFrameChg>
        <pc:graphicFrameChg chg="mod">
          <ac:chgData name="Zabietienė Jolanta | ŠMSM" userId="7890811d-a20c-4efa-bbf2-545338a0960e" providerId="ADAL" clId="{F3602311-7058-4814-9D66-52E0D3FCA5A7}" dt="2024-02-23T14:03:57.655" v="584"/>
          <ac:graphicFrameMkLst>
            <pc:docMk/>
            <pc:sldMk cId="1711248987" sldId="295"/>
            <ac:graphicFrameMk id="7" creationId="{00000000-0000-0000-0000-000000000000}"/>
          </ac:graphicFrameMkLst>
        </pc:graphicFrameChg>
      </pc:sldChg>
      <pc:sldChg chg="add ord">
        <pc:chgData name="Zabietienė Jolanta | ŠMSM" userId="7890811d-a20c-4efa-bbf2-545338a0960e" providerId="ADAL" clId="{F3602311-7058-4814-9D66-52E0D3FCA5A7}" dt="2024-02-23T16:02:54.424" v="1824"/>
        <pc:sldMkLst>
          <pc:docMk/>
          <pc:sldMk cId="3608049375" sldId="310"/>
        </pc:sldMkLst>
      </pc:sldChg>
      <pc:sldChg chg="addSp modSp del mod ord">
        <pc:chgData name="Zabietienė Jolanta | ŠMSM" userId="7890811d-a20c-4efa-bbf2-545338a0960e" providerId="ADAL" clId="{F3602311-7058-4814-9D66-52E0D3FCA5A7}" dt="2024-02-23T15:42:57.063" v="1336" actId="47"/>
        <pc:sldMkLst>
          <pc:docMk/>
          <pc:sldMk cId="3713591474" sldId="311"/>
        </pc:sldMkLst>
        <pc:picChg chg="add mod">
          <ac:chgData name="Zabietienė Jolanta | ŠMSM" userId="7890811d-a20c-4efa-bbf2-545338a0960e" providerId="ADAL" clId="{F3602311-7058-4814-9D66-52E0D3FCA5A7}" dt="2024-02-23T14:42:11.886" v="666" actId="1076"/>
          <ac:picMkLst>
            <pc:docMk/>
            <pc:sldMk cId="3713591474" sldId="311"/>
            <ac:picMk id="4" creationId="{20091077-CFC5-400A-96A8-8F2B12DE894B}"/>
          </ac:picMkLst>
        </pc:picChg>
      </pc:sldChg>
      <pc:sldChg chg="add del ord">
        <pc:chgData name="Zabietienė Jolanta | ŠMSM" userId="7890811d-a20c-4efa-bbf2-545338a0960e" providerId="ADAL" clId="{F3602311-7058-4814-9D66-52E0D3FCA5A7}" dt="2024-03-13T18:01:48.955" v="4680" actId="47"/>
        <pc:sldMkLst>
          <pc:docMk/>
          <pc:sldMk cId="3858959270" sldId="313"/>
        </pc:sldMkLst>
      </pc:sldChg>
      <pc:sldChg chg="addSp delSp modSp add mod modNotesTx">
        <pc:chgData name="Zabietienė Jolanta | ŠMSM" userId="7890811d-a20c-4efa-bbf2-545338a0960e" providerId="ADAL" clId="{F3602311-7058-4814-9D66-52E0D3FCA5A7}" dt="2024-03-01T14:44:15.422" v="4355" actId="20577"/>
        <pc:sldMkLst>
          <pc:docMk/>
          <pc:sldMk cId="723993665" sldId="318"/>
        </pc:sldMkLst>
        <pc:spChg chg="mod">
          <ac:chgData name="Zabietienė Jolanta | ŠMSM" userId="7890811d-a20c-4efa-bbf2-545338a0960e" providerId="ADAL" clId="{F3602311-7058-4814-9D66-52E0D3FCA5A7}" dt="2024-03-01T07:49:56.779" v="2416"/>
          <ac:spMkLst>
            <pc:docMk/>
            <pc:sldMk cId="723993665" sldId="318"/>
            <ac:spMk id="3" creationId="{00000000-0000-0000-0000-000000000000}"/>
          </ac:spMkLst>
        </pc:spChg>
        <pc:spChg chg="add del mod">
          <ac:chgData name="Zabietienė Jolanta | ŠMSM" userId="7890811d-a20c-4efa-bbf2-545338a0960e" providerId="ADAL" clId="{F3602311-7058-4814-9D66-52E0D3FCA5A7}" dt="2024-03-01T08:09:02.140" v="2664" actId="478"/>
          <ac:spMkLst>
            <pc:docMk/>
            <pc:sldMk cId="723993665" sldId="318"/>
            <ac:spMk id="5" creationId="{FB8C1D34-6EE7-F6BF-2007-A3738E299451}"/>
          </ac:spMkLst>
        </pc:spChg>
        <pc:spChg chg="add del mod">
          <ac:chgData name="Zabietienė Jolanta | ŠMSM" userId="7890811d-a20c-4efa-bbf2-545338a0960e" providerId="ADAL" clId="{F3602311-7058-4814-9D66-52E0D3FCA5A7}" dt="2024-03-01T08:30:52.667" v="2796"/>
          <ac:spMkLst>
            <pc:docMk/>
            <pc:sldMk cId="723993665" sldId="318"/>
            <ac:spMk id="6" creationId="{23AFC7F5-0D97-61B8-0FC1-B30CB5339D1C}"/>
          </ac:spMkLst>
        </pc:spChg>
        <pc:spChg chg="add del mod">
          <ac:chgData name="Zabietienė Jolanta | ŠMSM" userId="7890811d-a20c-4efa-bbf2-545338a0960e" providerId="ADAL" clId="{F3602311-7058-4814-9D66-52E0D3FCA5A7}" dt="2024-03-01T08:38:03.646" v="2867" actId="478"/>
          <ac:spMkLst>
            <pc:docMk/>
            <pc:sldMk cId="723993665" sldId="318"/>
            <ac:spMk id="7" creationId="{4EECEC2D-9167-EE8F-7CC4-6F77A838E156}"/>
          </ac:spMkLst>
        </pc:spChg>
        <pc:spChg chg="add del">
          <ac:chgData name="Zabietienė Jolanta | ŠMSM" userId="7890811d-a20c-4efa-bbf2-545338a0960e" providerId="ADAL" clId="{F3602311-7058-4814-9D66-52E0D3FCA5A7}" dt="2024-03-01T08:33:48.304" v="2839" actId="11529"/>
          <ac:spMkLst>
            <pc:docMk/>
            <pc:sldMk cId="723993665" sldId="318"/>
            <ac:spMk id="8" creationId="{6D8E6FA6-0C8E-A91F-449F-3291CF975B4F}"/>
          </ac:spMkLst>
        </pc:spChg>
        <pc:graphicFrameChg chg="add del mod modGraphic">
          <ac:chgData name="Zabietienė Jolanta | ŠMSM" userId="7890811d-a20c-4efa-bbf2-545338a0960e" providerId="ADAL" clId="{F3602311-7058-4814-9D66-52E0D3FCA5A7}" dt="2024-03-01T14:44:15.422" v="4355" actId="20577"/>
          <ac:graphicFrameMkLst>
            <pc:docMk/>
            <pc:sldMk cId="723993665" sldId="318"/>
            <ac:graphicFrameMk id="4" creationId="{00000000-0000-0000-0000-000000000000}"/>
          </ac:graphicFrameMkLst>
        </pc:graphicFrameChg>
        <pc:picChg chg="mod">
          <ac:chgData name="Zabietienė Jolanta | ŠMSM" userId="7890811d-a20c-4efa-bbf2-545338a0960e" providerId="ADAL" clId="{F3602311-7058-4814-9D66-52E0D3FCA5A7}" dt="2024-03-01T08:39:33.303" v="2908" actId="1076"/>
          <ac:picMkLst>
            <pc:docMk/>
            <pc:sldMk cId="723993665" sldId="318"/>
            <ac:picMk id="10" creationId="{00000000-0000-0000-0000-000000000000}"/>
          </ac:picMkLst>
        </pc:picChg>
        <pc:cxnChg chg="add mod">
          <ac:chgData name="Zabietienė Jolanta | ŠMSM" userId="7890811d-a20c-4efa-bbf2-545338a0960e" providerId="ADAL" clId="{F3602311-7058-4814-9D66-52E0D3FCA5A7}" dt="2024-03-01T08:40:14.295" v="2912" actId="692"/>
          <ac:cxnSpMkLst>
            <pc:docMk/>
            <pc:sldMk cId="723993665" sldId="318"/>
            <ac:cxnSpMk id="11" creationId="{E51FC67E-B107-38B5-96BB-D753E08DDC05}"/>
          </ac:cxnSpMkLst>
        </pc:cxnChg>
      </pc:sldChg>
      <pc:sldChg chg="modSp mod ord">
        <pc:chgData name="Zabietienė Jolanta | ŠMSM" userId="7890811d-a20c-4efa-bbf2-545338a0960e" providerId="ADAL" clId="{F3602311-7058-4814-9D66-52E0D3FCA5A7}" dt="2024-03-13T17:48:06.888" v="4665" actId="207"/>
        <pc:sldMkLst>
          <pc:docMk/>
          <pc:sldMk cId="841253372" sldId="322"/>
        </pc:sldMkLst>
        <pc:spChg chg="mod">
          <ac:chgData name="Zabietienė Jolanta | ŠMSM" userId="7890811d-a20c-4efa-bbf2-545338a0960e" providerId="ADAL" clId="{F3602311-7058-4814-9D66-52E0D3FCA5A7}" dt="2024-03-13T17:48:06.888" v="4665" actId="207"/>
          <ac:spMkLst>
            <pc:docMk/>
            <pc:sldMk cId="841253372" sldId="322"/>
            <ac:spMk id="2" creationId="{00000000-0000-0000-0000-000000000000}"/>
          </ac:spMkLst>
        </pc:spChg>
      </pc:sldChg>
      <pc:sldChg chg="addSp modSp del mod">
        <pc:chgData name="Zabietienė Jolanta | ŠMSM" userId="7890811d-a20c-4efa-bbf2-545338a0960e" providerId="ADAL" clId="{F3602311-7058-4814-9D66-52E0D3FCA5A7}" dt="2024-03-01T14:43:12.120" v="4339" actId="47"/>
        <pc:sldMkLst>
          <pc:docMk/>
          <pc:sldMk cId="215923075" sldId="323"/>
        </pc:sldMkLst>
        <pc:spChg chg="add mod">
          <ac:chgData name="Zabietienė Jolanta | ŠMSM" userId="7890811d-a20c-4efa-bbf2-545338a0960e" providerId="ADAL" clId="{F3602311-7058-4814-9D66-52E0D3FCA5A7}" dt="2024-02-23T15:59:55.770" v="1795" actId="20577"/>
          <ac:spMkLst>
            <pc:docMk/>
            <pc:sldMk cId="215923075" sldId="323"/>
            <ac:spMk id="2" creationId="{13E879E7-C3B8-83D0-94AB-3C8255D2C301}"/>
          </ac:spMkLst>
        </pc:spChg>
        <pc:spChg chg="mod">
          <ac:chgData name="Zabietienė Jolanta | ŠMSM" userId="7890811d-a20c-4efa-bbf2-545338a0960e" providerId="ADAL" clId="{F3602311-7058-4814-9D66-52E0D3FCA5A7}" dt="2024-02-23T16:00:29.517" v="1802" actId="20577"/>
          <ac:spMkLst>
            <pc:docMk/>
            <pc:sldMk cId="215923075" sldId="323"/>
            <ac:spMk id="4" creationId="{00000000-0000-0000-0000-000000000000}"/>
          </ac:spMkLst>
        </pc:spChg>
        <pc:picChg chg="mod">
          <ac:chgData name="Zabietienė Jolanta | ŠMSM" userId="7890811d-a20c-4efa-bbf2-545338a0960e" providerId="ADAL" clId="{F3602311-7058-4814-9D66-52E0D3FCA5A7}" dt="2024-02-23T15:54:34.127" v="1691" actId="14100"/>
          <ac:picMkLst>
            <pc:docMk/>
            <pc:sldMk cId="215923075" sldId="323"/>
            <ac:picMk id="5" creationId="{00000000-0000-0000-0000-000000000000}"/>
          </ac:picMkLst>
        </pc:picChg>
      </pc:sldChg>
      <pc:sldChg chg="modSp mod">
        <pc:chgData name="Zabietienė Jolanta | ŠMSM" userId="7890811d-a20c-4efa-bbf2-545338a0960e" providerId="ADAL" clId="{F3602311-7058-4814-9D66-52E0D3FCA5A7}" dt="2024-03-01T13:55:58.729" v="3417" actId="113"/>
        <pc:sldMkLst>
          <pc:docMk/>
          <pc:sldMk cId="861693722" sldId="329"/>
        </pc:sldMkLst>
        <pc:spChg chg="mod">
          <ac:chgData name="Zabietienė Jolanta | ŠMSM" userId="7890811d-a20c-4efa-bbf2-545338a0960e" providerId="ADAL" clId="{F3602311-7058-4814-9D66-52E0D3FCA5A7}" dt="2024-03-01T13:55:58.729" v="3417" actId="113"/>
          <ac:spMkLst>
            <pc:docMk/>
            <pc:sldMk cId="861693722" sldId="329"/>
            <ac:spMk id="14" creationId="{04206D49-E2CD-994C-8165-500A008D8C79}"/>
          </ac:spMkLst>
        </pc:spChg>
        <pc:spChg chg="mod">
          <ac:chgData name="Zabietienė Jolanta | ŠMSM" userId="7890811d-a20c-4efa-bbf2-545338a0960e" providerId="ADAL" clId="{F3602311-7058-4814-9D66-52E0D3FCA5A7}" dt="2024-03-01T08:50:01.729" v="3136" actId="1076"/>
          <ac:spMkLst>
            <pc:docMk/>
            <pc:sldMk cId="861693722" sldId="329"/>
            <ac:spMk id="28" creationId="{40898F84-3C41-2D45-A147-FB11F440B082}"/>
          </ac:spMkLst>
        </pc:spChg>
      </pc:sldChg>
      <pc:sldChg chg="add del ord">
        <pc:chgData name="Zabietienė Jolanta | ŠMSM" userId="7890811d-a20c-4efa-bbf2-545338a0960e" providerId="ADAL" clId="{F3602311-7058-4814-9D66-52E0D3FCA5A7}" dt="2024-03-13T18:01:46.537" v="4678" actId="47"/>
        <pc:sldMkLst>
          <pc:docMk/>
          <pc:sldMk cId="1286564515" sldId="331"/>
        </pc:sldMkLst>
      </pc:sldChg>
      <pc:sldChg chg="addSp delSp modSp add mod">
        <pc:chgData name="Zabietienė Jolanta | ŠMSM" userId="7890811d-a20c-4efa-bbf2-545338a0960e" providerId="ADAL" clId="{F3602311-7058-4814-9D66-52E0D3FCA5A7}" dt="2024-02-23T15:51:48.583" v="1540"/>
        <pc:sldMkLst>
          <pc:docMk/>
          <pc:sldMk cId="2071382683" sldId="334"/>
        </pc:sldMkLst>
        <pc:spChg chg="add del mod">
          <ac:chgData name="Zabietienė Jolanta | ŠMSM" userId="7890811d-a20c-4efa-bbf2-545338a0960e" providerId="ADAL" clId="{F3602311-7058-4814-9D66-52E0D3FCA5A7}" dt="2024-02-23T14:49:24.491" v="696" actId="478"/>
          <ac:spMkLst>
            <pc:docMk/>
            <pc:sldMk cId="2071382683" sldId="334"/>
            <ac:spMk id="5" creationId="{3763493D-E61F-F5D9-C920-428A980AC5A9}"/>
          </ac:spMkLst>
        </pc:spChg>
        <pc:spChg chg="mod">
          <ac:chgData name="Zabietienė Jolanta | ŠMSM" userId="7890811d-a20c-4efa-bbf2-545338a0960e" providerId="ADAL" clId="{F3602311-7058-4814-9D66-52E0D3FCA5A7}" dt="2024-02-23T14:58:30.937" v="936" actId="27636"/>
          <ac:spMkLst>
            <pc:docMk/>
            <pc:sldMk cId="2071382683" sldId="334"/>
            <ac:spMk id="6" creationId="{78086E8D-6B69-7DED-BBD4-841AFD456A44}"/>
          </ac:spMkLst>
        </pc:spChg>
        <pc:spChg chg="add mod">
          <ac:chgData name="Zabietienė Jolanta | ŠMSM" userId="7890811d-a20c-4efa-bbf2-545338a0960e" providerId="ADAL" clId="{F3602311-7058-4814-9D66-52E0D3FCA5A7}" dt="2024-02-23T15:42:31.900" v="1335" actId="113"/>
          <ac:spMkLst>
            <pc:docMk/>
            <pc:sldMk cId="2071382683" sldId="334"/>
            <ac:spMk id="8" creationId="{88E4DC78-01AA-52B9-68B0-CF9CBD372947}"/>
          </ac:spMkLst>
        </pc:spChg>
        <pc:spChg chg="del mod">
          <ac:chgData name="Zabietienė Jolanta | ŠMSM" userId="7890811d-a20c-4efa-bbf2-545338a0960e" providerId="ADAL" clId="{F3602311-7058-4814-9D66-52E0D3FCA5A7}" dt="2024-02-23T14:51:12.431" v="761"/>
          <ac:spMkLst>
            <pc:docMk/>
            <pc:sldMk cId="2071382683" sldId="334"/>
            <ac:spMk id="10" creationId="{0A11EC76-FEC5-E712-970E-A91BAF31AE34}"/>
          </ac:spMkLst>
        </pc:spChg>
        <pc:spChg chg="del mod">
          <ac:chgData name="Zabietienė Jolanta | ŠMSM" userId="7890811d-a20c-4efa-bbf2-545338a0960e" providerId="ADAL" clId="{F3602311-7058-4814-9D66-52E0D3FCA5A7}" dt="2024-02-23T14:57:54.218" v="925" actId="478"/>
          <ac:spMkLst>
            <pc:docMk/>
            <pc:sldMk cId="2071382683" sldId="334"/>
            <ac:spMk id="11" creationId="{7F74944D-2B38-4E32-4F28-6059C697F50F}"/>
          </ac:spMkLst>
        </pc:spChg>
        <pc:graphicFrameChg chg="add mod">
          <ac:chgData name="Zabietienė Jolanta | ŠMSM" userId="7890811d-a20c-4efa-bbf2-545338a0960e" providerId="ADAL" clId="{F3602311-7058-4814-9D66-52E0D3FCA5A7}" dt="2024-02-23T15:42:15.300" v="1333" actId="255"/>
          <ac:graphicFrameMkLst>
            <pc:docMk/>
            <pc:sldMk cId="2071382683" sldId="334"/>
            <ac:graphicFrameMk id="2" creationId="{39BBC671-7246-C4FA-3FD8-D07D6DCD89D3}"/>
          </ac:graphicFrameMkLst>
        </pc:graphicFrameChg>
        <pc:graphicFrameChg chg="add mod">
          <ac:chgData name="Zabietienė Jolanta | ŠMSM" userId="7890811d-a20c-4efa-bbf2-545338a0960e" providerId="ADAL" clId="{F3602311-7058-4814-9D66-52E0D3FCA5A7}" dt="2024-02-23T15:51:48.583" v="1540"/>
          <ac:graphicFrameMkLst>
            <pc:docMk/>
            <pc:sldMk cId="2071382683" sldId="334"/>
            <ac:graphicFrameMk id="7" creationId="{CD090635-82FA-8604-43D9-F2113DC01F7E}"/>
          </ac:graphicFrameMkLst>
        </pc:graphicFrameChg>
        <pc:graphicFrameChg chg="del">
          <ac:chgData name="Zabietienė Jolanta | ŠMSM" userId="7890811d-a20c-4efa-bbf2-545338a0960e" providerId="ADAL" clId="{F3602311-7058-4814-9D66-52E0D3FCA5A7}" dt="2024-02-23T14:49:17.511" v="695" actId="478"/>
          <ac:graphicFrameMkLst>
            <pc:docMk/>
            <pc:sldMk cId="2071382683" sldId="334"/>
            <ac:graphicFrameMk id="9" creationId="{62509E81-0D6C-031B-84D7-3F78C81B3541}"/>
          </ac:graphicFrameMkLst>
        </pc:graphicFrameChg>
        <pc:picChg chg="del mod">
          <ac:chgData name="Zabietienė Jolanta | ŠMSM" userId="7890811d-a20c-4efa-bbf2-545338a0960e" providerId="ADAL" clId="{F3602311-7058-4814-9D66-52E0D3FCA5A7}" dt="2024-02-23T14:57:47.122" v="923" actId="478"/>
          <ac:picMkLst>
            <pc:docMk/>
            <pc:sldMk cId="2071382683" sldId="334"/>
            <ac:picMk id="4" creationId="{0E48EABD-32BD-542E-B523-7DEE17B3EED9}"/>
          </ac:picMkLst>
        </pc:picChg>
      </pc:sldChg>
      <pc:sldChg chg="addSp delSp modSp mod">
        <pc:chgData name="Zabietienė Jolanta | ŠMSM" userId="7890811d-a20c-4efa-bbf2-545338a0960e" providerId="ADAL" clId="{F3602311-7058-4814-9D66-52E0D3FCA5A7}" dt="2024-02-23T15:46:16.744" v="1424" actId="6549"/>
        <pc:sldMkLst>
          <pc:docMk/>
          <pc:sldMk cId="2175338136" sldId="335"/>
        </pc:sldMkLst>
        <pc:spChg chg="mod">
          <ac:chgData name="Zabietienė Jolanta | ŠMSM" userId="7890811d-a20c-4efa-bbf2-545338a0960e" providerId="ADAL" clId="{F3602311-7058-4814-9D66-52E0D3FCA5A7}" dt="2024-02-23T14:57:20.448" v="919" actId="1076"/>
          <ac:spMkLst>
            <pc:docMk/>
            <pc:sldMk cId="2175338136" sldId="335"/>
            <ac:spMk id="8" creationId="{09B81AB6-FC4A-254E-BE23-968BA29BE4BB}"/>
          </ac:spMkLst>
        </pc:spChg>
        <pc:spChg chg="add mod">
          <ac:chgData name="Zabietienė Jolanta | ŠMSM" userId="7890811d-a20c-4efa-bbf2-545338a0960e" providerId="ADAL" clId="{F3602311-7058-4814-9D66-52E0D3FCA5A7}" dt="2024-02-23T14:56:55.668" v="912" actId="6549"/>
          <ac:spMkLst>
            <pc:docMk/>
            <pc:sldMk cId="2175338136" sldId="335"/>
            <ac:spMk id="9" creationId="{882EBB31-972B-CD0C-505D-A8796DCAF0A4}"/>
          </ac:spMkLst>
        </pc:spChg>
        <pc:spChg chg="mod">
          <ac:chgData name="Zabietienė Jolanta | ŠMSM" userId="7890811d-a20c-4efa-bbf2-545338a0960e" providerId="ADAL" clId="{F3602311-7058-4814-9D66-52E0D3FCA5A7}" dt="2024-02-23T15:46:16.744" v="1424" actId="6549"/>
          <ac:spMkLst>
            <pc:docMk/>
            <pc:sldMk cId="2175338136" sldId="335"/>
            <ac:spMk id="11" creationId="{53A977E6-CA54-8744-8F0D-FF04B5D8D3A3}"/>
          </ac:spMkLst>
        </pc:spChg>
        <pc:picChg chg="del">
          <ac:chgData name="Zabietienė Jolanta | ŠMSM" userId="7890811d-a20c-4efa-bbf2-545338a0960e" providerId="ADAL" clId="{F3602311-7058-4814-9D66-52E0D3FCA5A7}" dt="2024-02-23T14:37:39.902" v="659" actId="478"/>
          <ac:picMkLst>
            <pc:docMk/>
            <pc:sldMk cId="2175338136" sldId="335"/>
            <ac:picMk id="3" creationId="{00000000-0000-0000-0000-000000000000}"/>
          </ac:picMkLst>
        </pc:picChg>
        <pc:picChg chg="add del mod">
          <ac:chgData name="Zabietienė Jolanta | ŠMSM" userId="7890811d-a20c-4efa-bbf2-545338a0960e" providerId="ADAL" clId="{F3602311-7058-4814-9D66-52E0D3FCA5A7}" dt="2024-02-23T14:45:48.868" v="680" actId="478"/>
          <ac:picMkLst>
            <pc:docMk/>
            <pc:sldMk cId="2175338136" sldId="335"/>
            <ac:picMk id="4" creationId="{90A62C4B-3078-B2B5-1F65-EAF30771A4C8}"/>
          </ac:picMkLst>
        </pc:picChg>
        <pc:picChg chg="add mod">
          <ac:chgData name="Zabietienė Jolanta | ŠMSM" userId="7890811d-a20c-4efa-bbf2-545338a0960e" providerId="ADAL" clId="{F3602311-7058-4814-9D66-52E0D3FCA5A7}" dt="2024-02-23T14:45:55.083" v="681" actId="1076"/>
          <ac:picMkLst>
            <pc:docMk/>
            <pc:sldMk cId="2175338136" sldId="335"/>
            <ac:picMk id="5" creationId="{DD15B14F-75B9-C20B-818E-DEEA9A7394CF}"/>
          </ac:picMkLst>
        </pc:picChg>
      </pc:sldChg>
      <pc:sldChg chg="addSp modSp del mod">
        <pc:chgData name="Zabietienė Jolanta | ŠMSM" userId="7890811d-a20c-4efa-bbf2-545338a0960e" providerId="ADAL" clId="{F3602311-7058-4814-9D66-52E0D3FCA5A7}" dt="2024-03-13T17:43:48.612" v="4664" actId="47"/>
        <pc:sldMkLst>
          <pc:docMk/>
          <pc:sldMk cId="2467916055" sldId="336"/>
        </pc:sldMkLst>
        <pc:spChg chg="mod">
          <ac:chgData name="Zabietienė Jolanta | ŠMSM" userId="7890811d-a20c-4efa-bbf2-545338a0960e" providerId="ADAL" clId="{F3602311-7058-4814-9D66-52E0D3FCA5A7}" dt="2024-03-13T16:37:48.328" v="4388" actId="6549"/>
          <ac:spMkLst>
            <pc:docMk/>
            <pc:sldMk cId="2467916055" sldId="336"/>
            <ac:spMk id="2" creationId="{00000000-0000-0000-0000-000000000000}"/>
          </ac:spMkLst>
        </pc:spChg>
        <pc:spChg chg="add mod">
          <ac:chgData name="Zabietienė Jolanta | ŠMSM" userId="7890811d-a20c-4efa-bbf2-545338a0960e" providerId="ADAL" clId="{F3602311-7058-4814-9D66-52E0D3FCA5A7}" dt="2024-03-13T16:38:09.677" v="4392" actId="1076"/>
          <ac:spMkLst>
            <pc:docMk/>
            <pc:sldMk cId="2467916055" sldId="336"/>
            <ac:spMk id="4" creationId="{862B195B-13E8-CEB1-9893-86DD50DC7768}"/>
          </ac:spMkLst>
        </pc:spChg>
      </pc:sldChg>
      <pc:sldChg chg="del">
        <pc:chgData name="Zabietienė Jolanta | ŠMSM" userId="7890811d-a20c-4efa-bbf2-545338a0960e" providerId="ADAL" clId="{F3602311-7058-4814-9D66-52E0D3FCA5A7}" dt="2024-02-29T15:02:54.025" v="1889" actId="47"/>
        <pc:sldMkLst>
          <pc:docMk/>
          <pc:sldMk cId="3711050467" sldId="337"/>
        </pc:sldMkLst>
      </pc:sldChg>
      <pc:sldChg chg="del">
        <pc:chgData name="Zabietienė Jolanta | ŠMSM" userId="7890811d-a20c-4efa-bbf2-545338a0960e" providerId="ADAL" clId="{F3602311-7058-4814-9D66-52E0D3FCA5A7}" dt="2024-03-01T14:38:52.322" v="4264" actId="47"/>
        <pc:sldMkLst>
          <pc:docMk/>
          <pc:sldMk cId="1148498814" sldId="339"/>
        </pc:sldMkLst>
      </pc:sldChg>
      <pc:sldChg chg="addSp delSp modSp add mod">
        <pc:chgData name="Zabietienė Jolanta | ŠMSM" userId="7890811d-a20c-4efa-bbf2-545338a0960e" providerId="ADAL" clId="{F3602311-7058-4814-9D66-52E0D3FCA5A7}" dt="2024-03-14T11:18:24.641" v="4691"/>
        <pc:sldMkLst>
          <pc:docMk/>
          <pc:sldMk cId="1682576128" sldId="340"/>
        </pc:sldMkLst>
        <pc:spChg chg="add mod">
          <ac:chgData name="Zabietienė Jolanta | ŠMSM" userId="7890811d-a20c-4efa-bbf2-545338a0960e" providerId="ADAL" clId="{F3602311-7058-4814-9D66-52E0D3FCA5A7}" dt="2024-03-13T17:58:35.761" v="4671" actId="1076"/>
          <ac:spMkLst>
            <pc:docMk/>
            <pc:sldMk cId="1682576128" sldId="340"/>
            <ac:spMk id="3" creationId="{3DFD5744-03FA-0123-A3A2-EA61FA08BDE2}"/>
          </ac:spMkLst>
        </pc:spChg>
        <pc:spChg chg="add mod">
          <ac:chgData name="Zabietienė Jolanta | ŠMSM" userId="7890811d-a20c-4efa-bbf2-545338a0960e" providerId="ADAL" clId="{F3602311-7058-4814-9D66-52E0D3FCA5A7}" dt="2024-03-13T17:57:20.415" v="4666" actId="1076"/>
          <ac:spMkLst>
            <pc:docMk/>
            <pc:sldMk cId="1682576128" sldId="340"/>
            <ac:spMk id="4" creationId="{8289DE90-9E55-37F9-3106-6147DDA0BCB7}"/>
          </ac:spMkLst>
        </pc:spChg>
        <pc:spChg chg="add mod">
          <ac:chgData name="Zabietienė Jolanta | ŠMSM" userId="7890811d-a20c-4efa-bbf2-545338a0960e" providerId="ADAL" clId="{F3602311-7058-4814-9D66-52E0D3FCA5A7}" dt="2024-03-13T17:57:34.013" v="4668" actId="1076"/>
          <ac:spMkLst>
            <pc:docMk/>
            <pc:sldMk cId="1682576128" sldId="340"/>
            <ac:spMk id="5" creationId="{BC8AFA4D-EAF1-B2D5-0392-263965BDDF45}"/>
          </ac:spMkLst>
        </pc:spChg>
        <pc:spChg chg="mod">
          <ac:chgData name="Zabietienė Jolanta | ŠMSM" userId="7890811d-a20c-4efa-bbf2-545338a0960e" providerId="ADAL" clId="{F3602311-7058-4814-9D66-52E0D3FCA5A7}" dt="2024-03-14T11:18:24.641" v="4691"/>
          <ac:spMkLst>
            <pc:docMk/>
            <pc:sldMk cId="1682576128" sldId="340"/>
            <ac:spMk id="13" creationId="{E715E180-B22A-639B-E6C2-981FBA1AB5B8}"/>
          </ac:spMkLst>
        </pc:spChg>
        <pc:spChg chg="del mod">
          <ac:chgData name="Zabietienė Jolanta | ŠMSM" userId="7890811d-a20c-4efa-bbf2-545338a0960e" providerId="ADAL" clId="{F3602311-7058-4814-9D66-52E0D3FCA5A7}" dt="2024-02-20T14:49:17.253" v="324"/>
          <ac:spMkLst>
            <pc:docMk/>
            <pc:sldMk cId="1682576128" sldId="340"/>
            <ac:spMk id="14" creationId="{21781C92-1689-53DC-2E0E-51A637A1E6F8}"/>
          </ac:spMkLst>
        </pc:spChg>
        <pc:spChg chg="mod">
          <ac:chgData name="Zabietienė Jolanta | ŠMSM" userId="7890811d-a20c-4efa-bbf2-545338a0960e" providerId="ADAL" clId="{F3602311-7058-4814-9D66-52E0D3FCA5A7}" dt="2024-02-23T15:26:26.593" v="1168" actId="20577"/>
          <ac:spMkLst>
            <pc:docMk/>
            <pc:sldMk cId="1682576128" sldId="340"/>
            <ac:spMk id="20" creationId="{25D2C814-E143-9F0A-B0A9-8988E31702BD}"/>
          </ac:spMkLst>
        </pc:spChg>
        <pc:spChg chg="mod">
          <ac:chgData name="Zabietienė Jolanta | ŠMSM" userId="7890811d-a20c-4efa-bbf2-545338a0960e" providerId="ADAL" clId="{F3602311-7058-4814-9D66-52E0D3FCA5A7}" dt="2024-02-23T15:07:14.174" v="948" actId="20577"/>
          <ac:spMkLst>
            <pc:docMk/>
            <pc:sldMk cId="1682576128" sldId="340"/>
            <ac:spMk id="23" creationId="{E61EE1AE-05A8-838C-E84B-31AEE582E90A}"/>
          </ac:spMkLst>
        </pc:spChg>
        <pc:spChg chg="add del mod">
          <ac:chgData name="Zabietienė Jolanta | ŠMSM" userId="7890811d-a20c-4efa-bbf2-545338a0960e" providerId="ADAL" clId="{F3602311-7058-4814-9D66-52E0D3FCA5A7}" dt="2024-02-20T14:46:28.277" v="307"/>
          <ac:spMkLst>
            <pc:docMk/>
            <pc:sldMk cId="1682576128" sldId="340"/>
            <ac:spMk id="24" creationId="{28FC3AF7-504F-23C0-4754-9487DDE5ADD5}"/>
          </ac:spMkLst>
        </pc:spChg>
        <pc:picChg chg="add del mod">
          <ac:chgData name="Zabietienė Jolanta | ŠMSM" userId="7890811d-a20c-4efa-bbf2-545338a0960e" providerId="ADAL" clId="{F3602311-7058-4814-9D66-52E0D3FCA5A7}" dt="2024-02-20T14:45:44.208" v="300" actId="478"/>
          <ac:picMkLst>
            <pc:docMk/>
            <pc:sldMk cId="1682576128" sldId="340"/>
            <ac:picMk id="2" creationId="{3CB3515B-A3DA-4BB8-68ED-9B71C34C205F}"/>
          </ac:picMkLst>
        </pc:picChg>
        <pc:picChg chg="mod">
          <ac:chgData name="Zabietienė Jolanta | ŠMSM" userId="7890811d-a20c-4efa-bbf2-545338a0960e" providerId="ADAL" clId="{F3602311-7058-4814-9D66-52E0D3FCA5A7}" dt="2024-02-20T14:46:10.939" v="305" actId="1076"/>
          <ac:picMkLst>
            <pc:docMk/>
            <pc:sldMk cId="1682576128" sldId="340"/>
            <ac:picMk id="11" creationId="{F1C3DFA4-B76F-BD7D-3814-845C66EE1418}"/>
          </ac:picMkLst>
        </pc:picChg>
      </pc:sldChg>
      <pc:sldChg chg="add del">
        <pc:chgData name="Zabietienė Jolanta | ŠMSM" userId="7890811d-a20c-4efa-bbf2-545338a0960e" providerId="ADAL" clId="{F3602311-7058-4814-9D66-52E0D3FCA5A7}" dt="2024-02-20T14:36:07.358" v="292"/>
        <pc:sldMkLst>
          <pc:docMk/>
          <pc:sldMk cId="891983692" sldId="341"/>
        </pc:sldMkLst>
      </pc:sldChg>
      <pc:sldChg chg="new del">
        <pc:chgData name="Zabietienė Jolanta | ŠMSM" userId="7890811d-a20c-4efa-bbf2-545338a0960e" providerId="ADAL" clId="{F3602311-7058-4814-9D66-52E0D3FCA5A7}" dt="2024-02-23T14:41:29.492" v="664" actId="47"/>
        <pc:sldMkLst>
          <pc:docMk/>
          <pc:sldMk cId="2775999617" sldId="341"/>
        </pc:sldMkLst>
      </pc:sldChg>
      <pc:sldChg chg="add del">
        <pc:chgData name="Zabietienė Jolanta | ŠMSM" userId="7890811d-a20c-4efa-bbf2-545338a0960e" providerId="ADAL" clId="{F3602311-7058-4814-9D66-52E0D3FCA5A7}" dt="2024-02-20T14:35:56.862" v="290"/>
        <pc:sldMkLst>
          <pc:docMk/>
          <pc:sldMk cId="3893397198" sldId="341"/>
        </pc:sldMkLst>
      </pc:sldChg>
      <pc:sldChg chg="addSp delSp modSp add mod">
        <pc:chgData name="Zabietienė Jolanta | ŠMSM" userId="7890811d-a20c-4efa-bbf2-545338a0960e" providerId="ADAL" clId="{F3602311-7058-4814-9D66-52E0D3FCA5A7}" dt="2024-03-13T17:25:55.966" v="4650" actId="6549"/>
        <pc:sldMkLst>
          <pc:docMk/>
          <pc:sldMk cId="854431492" sldId="342"/>
        </pc:sldMkLst>
        <pc:spChg chg="mod">
          <ac:chgData name="Zabietienė Jolanta | ŠMSM" userId="7890811d-a20c-4efa-bbf2-545338a0960e" providerId="ADAL" clId="{F3602311-7058-4814-9D66-52E0D3FCA5A7}" dt="2024-03-13T17:25:55.966" v="4650" actId="6549"/>
          <ac:spMkLst>
            <pc:docMk/>
            <pc:sldMk cId="854431492" sldId="342"/>
            <ac:spMk id="2" creationId="{22BB4979-B67F-614E-989A-0D19BF539C60}"/>
          </ac:spMkLst>
        </pc:spChg>
        <pc:spChg chg="del mod">
          <ac:chgData name="Zabietienė Jolanta | ŠMSM" userId="7890811d-a20c-4efa-bbf2-545338a0960e" providerId="ADAL" clId="{F3602311-7058-4814-9D66-52E0D3FCA5A7}" dt="2024-02-23T12:49:54.217" v="388" actId="478"/>
          <ac:spMkLst>
            <pc:docMk/>
            <pc:sldMk cId="854431492" sldId="342"/>
            <ac:spMk id="3" creationId="{670B96C8-2277-9EE5-0B6F-B95D4AF499B2}"/>
          </ac:spMkLst>
        </pc:spChg>
        <pc:spChg chg="add del mod">
          <ac:chgData name="Zabietienė Jolanta | ŠMSM" userId="7890811d-a20c-4efa-bbf2-545338a0960e" providerId="ADAL" clId="{F3602311-7058-4814-9D66-52E0D3FCA5A7}" dt="2024-02-23T12:49:57.777" v="389" actId="478"/>
          <ac:spMkLst>
            <pc:docMk/>
            <pc:sldMk cId="854431492" sldId="342"/>
            <ac:spMk id="5" creationId="{EB667660-3D43-99E2-D989-AE4D67497AB0}"/>
          </ac:spMkLst>
        </pc:spChg>
        <pc:picChg chg="add mod">
          <ac:chgData name="Zabietienė Jolanta | ŠMSM" userId="7890811d-a20c-4efa-bbf2-545338a0960e" providerId="ADAL" clId="{F3602311-7058-4814-9D66-52E0D3FCA5A7}" dt="2024-03-01T06:52:32.773" v="1913" actId="14100"/>
          <ac:picMkLst>
            <pc:docMk/>
            <pc:sldMk cId="854431492" sldId="342"/>
            <ac:picMk id="3" creationId="{027D7A25-1435-5BF8-07DE-E5F223B774C4}"/>
          </ac:picMkLst>
        </pc:picChg>
        <pc:picChg chg="add mod">
          <ac:chgData name="Zabietienė Jolanta | ŠMSM" userId="7890811d-a20c-4efa-bbf2-545338a0960e" providerId="ADAL" clId="{F3602311-7058-4814-9D66-52E0D3FCA5A7}" dt="2024-02-26T06:55:47.914" v="1880" actId="1076"/>
          <ac:picMkLst>
            <pc:docMk/>
            <pc:sldMk cId="854431492" sldId="342"/>
            <ac:picMk id="1026" creationId="{99F8F7F3-2D04-5040-5918-8164837943B5}"/>
          </ac:picMkLst>
        </pc:picChg>
        <pc:picChg chg="add mod">
          <ac:chgData name="Zabietienė Jolanta | ŠMSM" userId="7890811d-a20c-4efa-bbf2-545338a0960e" providerId="ADAL" clId="{F3602311-7058-4814-9D66-52E0D3FCA5A7}" dt="2024-02-26T06:56:26.522" v="1887" actId="1076"/>
          <ac:picMkLst>
            <pc:docMk/>
            <pc:sldMk cId="854431492" sldId="342"/>
            <ac:picMk id="1028" creationId="{CE492BAD-7D2F-BCBC-0B65-A64307323FE5}"/>
          </ac:picMkLst>
        </pc:picChg>
        <pc:picChg chg="add">
          <ac:chgData name="Zabietienė Jolanta | ŠMSM" userId="7890811d-a20c-4efa-bbf2-545338a0960e" providerId="ADAL" clId="{F3602311-7058-4814-9D66-52E0D3FCA5A7}" dt="2024-02-23T12:53:23.413" v="397"/>
          <ac:picMkLst>
            <pc:docMk/>
            <pc:sldMk cId="854431492" sldId="342"/>
            <ac:picMk id="1030" creationId="{D3F0D613-E086-6986-E24A-D1F89B641333}"/>
          </ac:picMkLst>
        </pc:picChg>
        <pc:picChg chg="add mod">
          <ac:chgData name="Zabietienė Jolanta | ŠMSM" userId="7890811d-a20c-4efa-bbf2-545338a0960e" providerId="ADAL" clId="{F3602311-7058-4814-9D66-52E0D3FCA5A7}" dt="2024-02-26T06:56:05.259" v="1885" actId="688"/>
          <ac:picMkLst>
            <pc:docMk/>
            <pc:sldMk cId="854431492" sldId="342"/>
            <ac:picMk id="1032" creationId="{2429B931-3062-2882-E345-0A3EDE1BDCBC}"/>
          </ac:picMkLst>
        </pc:picChg>
        <pc:picChg chg="add mod">
          <ac:chgData name="Zabietienė Jolanta | ŠMSM" userId="7890811d-a20c-4efa-bbf2-545338a0960e" providerId="ADAL" clId="{F3602311-7058-4814-9D66-52E0D3FCA5A7}" dt="2024-02-26T06:53:54.505" v="1862" actId="1440"/>
          <ac:picMkLst>
            <pc:docMk/>
            <pc:sldMk cId="854431492" sldId="342"/>
            <ac:picMk id="1034" creationId="{9676E7B2-A179-E6FD-2307-18EE03B8A207}"/>
          </ac:picMkLst>
        </pc:picChg>
        <pc:picChg chg="add mod">
          <ac:chgData name="Zabietienė Jolanta | ŠMSM" userId="7890811d-a20c-4efa-bbf2-545338a0960e" providerId="ADAL" clId="{F3602311-7058-4814-9D66-52E0D3FCA5A7}" dt="2024-02-26T06:55:46.887" v="1877" actId="14100"/>
          <ac:picMkLst>
            <pc:docMk/>
            <pc:sldMk cId="854431492" sldId="342"/>
            <ac:picMk id="1036" creationId="{610110CB-3E57-4CD0-B22A-7F5613AEF53B}"/>
          </ac:picMkLst>
        </pc:picChg>
        <pc:picChg chg="add">
          <ac:chgData name="Zabietienė Jolanta | ŠMSM" userId="7890811d-a20c-4efa-bbf2-545338a0960e" providerId="ADAL" clId="{F3602311-7058-4814-9D66-52E0D3FCA5A7}" dt="2024-02-23T13:02:10.610" v="432"/>
          <ac:picMkLst>
            <pc:docMk/>
            <pc:sldMk cId="854431492" sldId="342"/>
            <ac:picMk id="1038" creationId="{9139D946-CAC8-54A6-61F5-B9DC40CABA3B}"/>
          </ac:picMkLst>
        </pc:picChg>
        <pc:picChg chg="add">
          <ac:chgData name="Zabietienė Jolanta | ŠMSM" userId="7890811d-a20c-4efa-bbf2-545338a0960e" providerId="ADAL" clId="{F3602311-7058-4814-9D66-52E0D3FCA5A7}" dt="2024-02-23T13:02:25.090" v="433"/>
          <ac:picMkLst>
            <pc:docMk/>
            <pc:sldMk cId="854431492" sldId="342"/>
            <ac:picMk id="1040" creationId="{2119BA1A-1C76-7EB9-AA6D-2BE087BFE99C}"/>
          </ac:picMkLst>
        </pc:picChg>
        <pc:picChg chg="add del mod">
          <ac:chgData name="Zabietienė Jolanta | ŠMSM" userId="7890811d-a20c-4efa-bbf2-545338a0960e" providerId="ADAL" clId="{F3602311-7058-4814-9D66-52E0D3FCA5A7}" dt="2024-03-01T06:30:39.327" v="1891" actId="21"/>
          <ac:picMkLst>
            <pc:docMk/>
            <pc:sldMk cId="854431492" sldId="342"/>
            <ac:picMk id="1042" creationId="{6D975766-3838-CFAF-7416-AC0ABBF18C23}"/>
          </ac:picMkLst>
        </pc:picChg>
        <pc:picChg chg="add mod">
          <ac:chgData name="Zabietienė Jolanta | ŠMSM" userId="7890811d-a20c-4efa-bbf2-545338a0960e" providerId="ADAL" clId="{F3602311-7058-4814-9D66-52E0D3FCA5A7}" dt="2024-02-26T06:55:47.172" v="1878" actId="1076"/>
          <ac:picMkLst>
            <pc:docMk/>
            <pc:sldMk cId="854431492" sldId="342"/>
            <ac:picMk id="1044" creationId="{68A1A4C8-0A1F-C70B-2432-BD07F0F5E218}"/>
          </ac:picMkLst>
        </pc:picChg>
        <pc:picChg chg="add mod">
          <ac:chgData name="Zabietienė Jolanta | ŠMSM" userId="7890811d-a20c-4efa-bbf2-545338a0960e" providerId="ADAL" clId="{F3602311-7058-4814-9D66-52E0D3FCA5A7}" dt="2024-02-26T06:55:47.424" v="1879" actId="1076"/>
          <ac:picMkLst>
            <pc:docMk/>
            <pc:sldMk cId="854431492" sldId="342"/>
            <ac:picMk id="1046" creationId="{60B4B4B2-C6D0-B9D0-CAC1-77B11DF87C13}"/>
          </ac:picMkLst>
        </pc:picChg>
        <pc:picChg chg="add mod">
          <ac:chgData name="Zabietienė Jolanta | ŠMSM" userId="7890811d-a20c-4efa-bbf2-545338a0960e" providerId="ADAL" clId="{F3602311-7058-4814-9D66-52E0D3FCA5A7}" dt="2024-02-23T13:14:13.477" v="494" actId="14100"/>
          <ac:picMkLst>
            <pc:docMk/>
            <pc:sldMk cId="854431492" sldId="342"/>
            <ac:picMk id="1048" creationId="{B43BF9B0-E35D-E78A-AC94-F95160278C3E}"/>
          </ac:picMkLst>
        </pc:picChg>
        <pc:picChg chg="add mod">
          <ac:chgData name="Zabietienė Jolanta | ŠMSM" userId="7890811d-a20c-4efa-bbf2-545338a0960e" providerId="ADAL" clId="{F3602311-7058-4814-9D66-52E0D3FCA5A7}" dt="2024-02-26T06:55:09.719" v="1869" actId="1440"/>
          <ac:picMkLst>
            <pc:docMk/>
            <pc:sldMk cId="854431492" sldId="342"/>
            <ac:picMk id="1050" creationId="{1603FDF3-EFA9-0958-048A-76CCAE6C56D8}"/>
          </ac:picMkLst>
        </pc:picChg>
      </pc:sldChg>
      <pc:sldChg chg="addSp delSp modSp add mod modNotesTx">
        <pc:chgData name="Zabietienė Jolanta | ŠMSM" userId="7890811d-a20c-4efa-bbf2-545338a0960e" providerId="ADAL" clId="{F3602311-7058-4814-9D66-52E0D3FCA5A7}" dt="2024-03-01T14:42:38.714" v="4338" actId="6549"/>
        <pc:sldMkLst>
          <pc:docMk/>
          <pc:sldMk cId="2341499066" sldId="343"/>
        </pc:sldMkLst>
        <pc:spChg chg="mod">
          <ac:chgData name="Zabietienė Jolanta | ŠMSM" userId="7890811d-a20c-4efa-bbf2-545338a0960e" providerId="ADAL" clId="{F3602311-7058-4814-9D66-52E0D3FCA5A7}" dt="2024-03-01T06:30:09.635" v="1890"/>
          <ac:spMkLst>
            <pc:docMk/>
            <pc:sldMk cId="2341499066" sldId="343"/>
            <ac:spMk id="11" creationId="{B2484788-87B6-52FE-033F-7AB1C035AD7F}"/>
          </ac:spMkLst>
        </pc:spChg>
        <pc:graphicFrameChg chg="del modGraphic">
          <ac:chgData name="Zabietienė Jolanta | ŠMSM" userId="7890811d-a20c-4efa-bbf2-545338a0960e" providerId="ADAL" clId="{F3602311-7058-4814-9D66-52E0D3FCA5A7}" dt="2024-02-23T15:50:58.294" v="1538" actId="478"/>
          <ac:graphicFrameMkLst>
            <pc:docMk/>
            <pc:sldMk cId="2341499066" sldId="343"/>
            <ac:graphicFrameMk id="2" creationId="{07A0C934-D6B9-83FE-8099-1C6FFB4D34E2}"/>
          </ac:graphicFrameMkLst>
        </pc:graphicFrameChg>
        <pc:graphicFrameChg chg="add mod">
          <ac:chgData name="Zabietienė Jolanta | ŠMSM" userId="7890811d-a20c-4efa-bbf2-545338a0960e" providerId="ADAL" clId="{F3602311-7058-4814-9D66-52E0D3FCA5A7}" dt="2024-03-01T06:51:39.252" v="1903"/>
          <ac:graphicFrameMkLst>
            <pc:docMk/>
            <pc:sldMk cId="2341499066" sldId="343"/>
            <ac:graphicFrameMk id="4" creationId="{D8CCB651-6DA8-93AA-1572-C863F655AD98}"/>
          </ac:graphicFrameMkLst>
        </pc:graphicFrameChg>
        <pc:graphicFrameChg chg="add mod">
          <ac:chgData name="Zabietienė Jolanta | ŠMSM" userId="7890811d-a20c-4efa-bbf2-545338a0960e" providerId="ADAL" clId="{F3602311-7058-4814-9D66-52E0D3FCA5A7}" dt="2024-03-01T07:21:52.738" v="2271"/>
          <ac:graphicFrameMkLst>
            <pc:docMk/>
            <pc:sldMk cId="2341499066" sldId="343"/>
            <ac:graphicFrameMk id="6" creationId="{1283F476-CDB4-3562-6045-938D156AFEAE}"/>
          </ac:graphicFrameMkLst>
        </pc:graphicFrameChg>
        <pc:graphicFrameChg chg="add mod">
          <ac:chgData name="Zabietienė Jolanta | ŠMSM" userId="7890811d-a20c-4efa-bbf2-545338a0960e" providerId="ADAL" clId="{F3602311-7058-4814-9D66-52E0D3FCA5A7}" dt="2024-03-01T07:26:14.971" v="2283"/>
          <ac:graphicFrameMkLst>
            <pc:docMk/>
            <pc:sldMk cId="2341499066" sldId="343"/>
            <ac:graphicFrameMk id="10" creationId="{1283F476-CDB4-3562-6045-938D156AFEAE}"/>
          </ac:graphicFrameMkLst>
        </pc:graphicFrameChg>
        <pc:picChg chg="add del mod">
          <ac:chgData name="Zabietienė Jolanta | ŠMSM" userId="7890811d-a20c-4efa-bbf2-545338a0960e" providerId="ADAL" clId="{F3602311-7058-4814-9D66-52E0D3FCA5A7}" dt="2024-03-01T06:51:59.145" v="1908" actId="21"/>
          <ac:picMkLst>
            <pc:docMk/>
            <pc:sldMk cId="2341499066" sldId="343"/>
            <ac:picMk id="2" creationId="{FC5B4D9C-3BAD-EBD9-F3EA-8A903A92DF88}"/>
          </ac:picMkLst>
        </pc:picChg>
        <pc:picChg chg="add del mod">
          <ac:chgData name="Zabietienė Jolanta | ŠMSM" userId="7890811d-a20c-4efa-bbf2-545338a0960e" providerId="ADAL" clId="{F3602311-7058-4814-9D66-52E0D3FCA5A7}" dt="2024-03-01T06:51:41.759" v="1904" actId="478"/>
          <ac:picMkLst>
            <pc:docMk/>
            <pc:sldMk cId="2341499066" sldId="343"/>
            <ac:picMk id="3" creationId="{21223FFA-B118-EE36-A8A4-B56544DA51FA}"/>
          </ac:picMkLst>
        </pc:picChg>
        <pc:picChg chg="add del mod">
          <ac:chgData name="Zabietienė Jolanta | ŠMSM" userId="7890811d-a20c-4efa-bbf2-545338a0960e" providerId="ADAL" clId="{F3602311-7058-4814-9D66-52E0D3FCA5A7}" dt="2024-03-01T07:21:54.721" v="2272" actId="478"/>
          <ac:picMkLst>
            <pc:docMk/>
            <pc:sldMk cId="2341499066" sldId="343"/>
            <ac:picMk id="5" creationId="{ECC1084F-41B1-9E3D-8475-236DADF7876C}"/>
          </ac:picMkLst>
        </pc:picChg>
        <pc:picChg chg="add del mod">
          <ac:chgData name="Zabietienė Jolanta | ŠMSM" userId="7890811d-a20c-4efa-bbf2-545338a0960e" providerId="ADAL" clId="{F3602311-7058-4814-9D66-52E0D3FCA5A7}" dt="2024-03-01T07:26:17.196" v="2284" actId="478"/>
          <ac:picMkLst>
            <pc:docMk/>
            <pc:sldMk cId="2341499066" sldId="343"/>
            <ac:picMk id="9" creationId="{29B07734-1524-FF1A-3882-6696F0FB4AFB}"/>
          </ac:picMkLst>
        </pc:picChg>
        <pc:picChg chg="add mod">
          <ac:chgData name="Zabietienė Jolanta | ŠMSM" userId="7890811d-a20c-4efa-bbf2-545338a0960e" providerId="ADAL" clId="{F3602311-7058-4814-9D66-52E0D3FCA5A7}" dt="2024-03-01T07:27:10.511" v="2299" actId="14100"/>
          <ac:picMkLst>
            <pc:docMk/>
            <pc:sldMk cId="2341499066" sldId="343"/>
            <ac:picMk id="12" creationId="{9167B532-94CE-8358-F00F-F862743CFBDD}"/>
          </ac:picMkLst>
        </pc:picChg>
      </pc:sldChg>
      <pc:sldChg chg="add del">
        <pc:chgData name="Zabietienė Jolanta | ŠMSM" userId="7890811d-a20c-4efa-bbf2-545338a0960e" providerId="ADAL" clId="{F3602311-7058-4814-9D66-52E0D3FCA5A7}" dt="2024-02-23T12:48:50.194" v="385"/>
        <pc:sldMkLst>
          <pc:docMk/>
          <pc:sldMk cId="3215967043" sldId="343"/>
        </pc:sldMkLst>
      </pc:sldChg>
      <pc:sldChg chg="add del">
        <pc:chgData name="Zabietienė Jolanta | ŠMSM" userId="7890811d-a20c-4efa-bbf2-545338a0960e" providerId="ADAL" clId="{F3602311-7058-4814-9D66-52E0D3FCA5A7}" dt="2024-02-23T14:41:07.233" v="663"/>
        <pc:sldMkLst>
          <pc:docMk/>
          <pc:sldMk cId="1503155782" sldId="344"/>
        </pc:sldMkLst>
      </pc:sldChg>
      <pc:sldChg chg="add del">
        <pc:chgData name="Zabietienė Jolanta | ŠMSM" userId="7890811d-a20c-4efa-bbf2-545338a0960e" providerId="ADAL" clId="{F3602311-7058-4814-9D66-52E0D3FCA5A7}" dt="2024-02-23T12:48:45.965" v="384"/>
        <pc:sldMkLst>
          <pc:docMk/>
          <pc:sldMk cId="2268923929" sldId="344"/>
        </pc:sldMkLst>
      </pc:sldChg>
      <pc:sldChg chg="delSp modSp add mod">
        <pc:chgData name="Zabietienė Jolanta | ŠMSM" userId="7890811d-a20c-4efa-bbf2-545338a0960e" providerId="ADAL" clId="{F3602311-7058-4814-9D66-52E0D3FCA5A7}" dt="2024-03-14T11:49:51.191" v="4693" actId="1076"/>
        <pc:sldMkLst>
          <pc:docMk/>
          <pc:sldMk cId="2856482946" sldId="344"/>
        </pc:sldMkLst>
        <pc:spChg chg="mod">
          <ac:chgData name="Zabietienė Jolanta | ŠMSM" userId="7890811d-a20c-4efa-bbf2-545338a0960e" providerId="ADAL" clId="{F3602311-7058-4814-9D66-52E0D3FCA5A7}" dt="2024-03-14T11:49:51.191" v="4693" actId="1076"/>
          <ac:spMkLst>
            <pc:docMk/>
            <pc:sldMk cId="2856482946" sldId="344"/>
            <ac:spMk id="3" creationId="{04897EC5-8AD8-0071-83BB-552AB7E2FE53}"/>
          </ac:spMkLst>
        </pc:spChg>
        <pc:spChg chg="del">
          <ac:chgData name="Zabietienė Jolanta | ŠMSM" userId="7890811d-a20c-4efa-bbf2-545338a0960e" providerId="ADAL" clId="{F3602311-7058-4814-9D66-52E0D3FCA5A7}" dt="2024-02-23T15:19:07.320" v="1070" actId="478"/>
          <ac:spMkLst>
            <pc:docMk/>
            <pc:sldMk cId="2856482946" sldId="344"/>
            <ac:spMk id="4" creationId="{D6A1C536-45D7-BD7C-D229-CB9F9C6EC61E}"/>
          </ac:spMkLst>
        </pc:spChg>
        <pc:spChg chg="mod">
          <ac:chgData name="Zabietienė Jolanta | ŠMSM" userId="7890811d-a20c-4efa-bbf2-545338a0960e" providerId="ADAL" clId="{F3602311-7058-4814-9D66-52E0D3FCA5A7}" dt="2024-02-23T15:40:29.007" v="1328" actId="113"/>
          <ac:spMkLst>
            <pc:docMk/>
            <pc:sldMk cId="2856482946" sldId="344"/>
            <ac:spMk id="13" creationId="{3D024A0E-8AA8-C528-A5D4-546CE3F8206A}"/>
          </ac:spMkLst>
        </pc:spChg>
        <pc:spChg chg="mod">
          <ac:chgData name="Zabietienė Jolanta | ŠMSM" userId="7890811d-a20c-4efa-bbf2-545338a0960e" providerId="ADAL" clId="{F3602311-7058-4814-9D66-52E0D3FCA5A7}" dt="2024-02-23T15:41:33.266" v="1329" actId="6549"/>
          <ac:spMkLst>
            <pc:docMk/>
            <pc:sldMk cId="2856482946" sldId="344"/>
            <ac:spMk id="20" creationId="{E908BED7-7F3E-AC64-D797-62C8FAE1024B}"/>
          </ac:spMkLst>
        </pc:spChg>
        <pc:spChg chg="mod">
          <ac:chgData name="Zabietienė Jolanta | ŠMSM" userId="7890811d-a20c-4efa-bbf2-545338a0960e" providerId="ADAL" clId="{F3602311-7058-4814-9D66-52E0D3FCA5A7}" dt="2024-02-23T15:07:32.149" v="951" actId="20577"/>
          <ac:spMkLst>
            <pc:docMk/>
            <pc:sldMk cId="2856482946" sldId="344"/>
            <ac:spMk id="23" creationId="{D983E634-6965-1092-4021-4DEA15ECC2DD}"/>
          </ac:spMkLst>
        </pc:spChg>
        <pc:picChg chg="mod">
          <ac:chgData name="Zabietienė Jolanta | ŠMSM" userId="7890811d-a20c-4efa-bbf2-545338a0960e" providerId="ADAL" clId="{F3602311-7058-4814-9D66-52E0D3FCA5A7}" dt="2024-02-23T15:13:43.574" v="992" actId="14100"/>
          <ac:picMkLst>
            <pc:docMk/>
            <pc:sldMk cId="2856482946" sldId="344"/>
            <ac:picMk id="10" creationId="{E5786BD5-67A5-F92A-9058-D6D198671B9D}"/>
          </ac:picMkLst>
        </pc:picChg>
      </pc:sldChg>
      <pc:sldChg chg="add">
        <pc:chgData name="Zabietienė Jolanta | ŠMSM" userId="7890811d-a20c-4efa-bbf2-545338a0960e" providerId="ADAL" clId="{F3602311-7058-4814-9D66-52E0D3FCA5A7}" dt="2024-02-29T15:02:35.622" v="1888"/>
        <pc:sldMkLst>
          <pc:docMk/>
          <pc:sldMk cId="3609183463" sldId="345"/>
        </pc:sldMkLst>
      </pc:sldChg>
      <pc:sldChg chg="addSp delSp modSp add mod">
        <pc:chgData name="Zabietienė Jolanta | ŠMSM" userId="7890811d-a20c-4efa-bbf2-545338a0960e" providerId="ADAL" clId="{F3602311-7058-4814-9D66-52E0D3FCA5A7}" dt="2024-03-01T14:46:18.638" v="4383" actId="6549"/>
        <pc:sldMkLst>
          <pc:docMk/>
          <pc:sldMk cId="2288334107" sldId="346"/>
        </pc:sldMkLst>
        <pc:spChg chg="add del mod">
          <ac:chgData name="Zabietienė Jolanta | ŠMSM" userId="7890811d-a20c-4efa-bbf2-545338a0960e" providerId="ADAL" clId="{F3602311-7058-4814-9D66-52E0D3FCA5A7}" dt="2024-03-01T14:06:45.480" v="3711" actId="478"/>
          <ac:spMkLst>
            <pc:docMk/>
            <pc:sldMk cId="2288334107" sldId="346"/>
            <ac:spMk id="3" creationId="{CA11F013-5F86-2A4B-9DAD-8A6811C1AFA3}"/>
          </ac:spMkLst>
        </pc:spChg>
        <pc:spChg chg="add del mod">
          <ac:chgData name="Zabietienė Jolanta | ŠMSM" userId="7890811d-a20c-4efa-bbf2-545338a0960e" providerId="ADAL" clId="{F3602311-7058-4814-9D66-52E0D3FCA5A7}" dt="2024-03-01T14:00:52.132" v="3504" actId="478"/>
          <ac:spMkLst>
            <pc:docMk/>
            <pc:sldMk cId="2288334107" sldId="346"/>
            <ac:spMk id="4" creationId="{EC3A0F51-D014-B2C2-B00D-003CEF2150B3}"/>
          </ac:spMkLst>
        </pc:spChg>
        <pc:spChg chg="del mod">
          <ac:chgData name="Zabietienė Jolanta | ŠMSM" userId="7890811d-a20c-4efa-bbf2-545338a0960e" providerId="ADAL" clId="{F3602311-7058-4814-9D66-52E0D3FCA5A7}" dt="2024-03-01T13:59:03.653" v="3431" actId="478"/>
          <ac:spMkLst>
            <pc:docMk/>
            <pc:sldMk cId="2288334107" sldId="346"/>
            <ac:spMk id="5" creationId="{2E6D336B-9AA1-9640-BA0E-89B363B931A4}"/>
          </ac:spMkLst>
        </pc:spChg>
        <pc:spChg chg="add mod">
          <ac:chgData name="Zabietienė Jolanta | ŠMSM" userId="7890811d-a20c-4efa-bbf2-545338a0960e" providerId="ADAL" clId="{F3602311-7058-4814-9D66-52E0D3FCA5A7}" dt="2024-03-01T14:35:50.787" v="4101" actId="20577"/>
          <ac:spMkLst>
            <pc:docMk/>
            <pc:sldMk cId="2288334107" sldId="346"/>
            <ac:spMk id="7" creationId="{9A5C98FE-7384-82E0-54FB-62CD69ED128F}"/>
          </ac:spMkLst>
        </pc:spChg>
        <pc:spChg chg="mod">
          <ac:chgData name="Zabietienė Jolanta | ŠMSM" userId="7890811d-a20c-4efa-bbf2-545338a0960e" providerId="ADAL" clId="{F3602311-7058-4814-9D66-52E0D3FCA5A7}" dt="2024-03-01T14:26:29.334" v="3943" actId="6549"/>
          <ac:spMkLst>
            <pc:docMk/>
            <pc:sldMk cId="2288334107" sldId="346"/>
            <ac:spMk id="8" creationId="{09B81AB6-FC4A-254E-BE23-968BA29BE4BB}"/>
          </ac:spMkLst>
        </pc:spChg>
        <pc:spChg chg="del mod">
          <ac:chgData name="Zabietienė Jolanta | ŠMSM" userId="7890811d-a20c-4efa-bbf2-545338a0960e" providerId="ADAL" clId="{F3602311-7058-4814-9D66-52E0D3FCA5A7}" dt="2024-03-01T13:58:16.593" v="3422" actId="478"/>
          <ac:spMkLst>
            <pc:docMk/>
            <pc:sldMk cId="2288334107" sldId="346"/>
            <ac:spMk id="11" creationId="{53A977E6-CA54-8744-8F0D-FF04B5D8D3A3}"/>
          </ac:spMkLst>
        </pc:spChg>
        <pc:spChg chg="del">
          <ac:chgData name="Zabietienė Jolanta | ŠMSM" userId="7890811d-a20c-4efa-bbf2-545338a0960e" providerId="ADAL" clId="{F3602311-7058-4814-9D66-52E0D3FCA5A7}" dt="2024-03-01T13:58:59.374" v="3428" actId="478"/>
          <ac:spMkLst>
            <pc:docMk/>
            <pc:sldMk cId="2288334107" sldId="346"/>
            <ac:spMk id="17" creationId="{FB29B949-1DD7-7B49-AC1C-68A2B076A293}"/>
          </ac:spMkLst>
        </pc:spChg>
        <pc:spChg chg="mod">
          <ac:chgData name="Zabietienė Jolanta | ŠMSM" userId="7890811d-a20c-4efa-bbf2-545338a0960e" providerId="ADAL" clId="{F3602311-7058-4814-9D66-52E0D3FCA5A7}" dt="2024-03-01T14:46:18.638" v="4383" actId="6549"/>
          <ac:spMkLst>
            <pc:docMk/>
            <pc:sldMk cId="2288334107" sldId="346"/>
            <ac:spMk id="18" creationId="{502193D8-D19A-B249-BD93-6513996F6655}"/>
          </ac:spMkLst>
        </pc:spChg>
        <pc:picChg chg="add mod">
          <ac:chgData name="Zabietienė Jolanta | ŠMSM" userId="7890811d-a20c-4efa-bbf2-545338a0960e" providerId="ADAL" clId="{F3602311-7058-4814-9D66-52E0D3FCA5A7}" dt="2024-03-01T14:35:31.832" v="4076" actId="1076"/>
          <ac:picMkLst>
            <pc:docMk/>
            <pc:sldMk cId="2288334107" sldId="346"/>
            <ac:picMk id="9" creationId="{1CE0365B-CA4F-BEE0-1A2B-2ACE7C86A6BF}"/>
          </ac:picMkLst>
        </pc:picChg>
      </pc:sldChg>
      <pc:sldChg chg="new del">
        <pc:chgData name="Zabietienė Jolanta | ŠMSM" userId="7890811d-a20c-4efa-bbf2-545338a0960e" providerId="ADAL" clId="{F3602311-7058-4814-9D66-52E0D3FCA5A7}" dt="2024-03-13T16:52:21.587" v="4415" actId="680"/>
        <pc:sldMkLst>
          <pc:docMk/>
          <pc:sldMk cId="547647020" sldId="347"/>
        </pc:sldMkLst>
      </pc:sldChg>
      <pc:sldChg chg="addSp delSp modSp new mod">
        <pc:chgData name="Zabietienė Jolanta | ŠMSM" userId="7890811d-a20c-4efa-bbf2-545338a0960e" providerId="ADAL" clId="{F3602311-7058-4814-9D66-52E0D3FCA5A7}" dt="2024-03-13T18:01:12.316" v="4676" actId="14100"/>
        <pc:sldMkLst>
          <pc:docMk/>
          <pc:sldMk cId="1491419451" sldId="347"/>
        </pc:sldMkLst>
        <pc:spChg chg="mod">
          <ac:chgData name="Zabietienė Jolanta | ŠMSM" userId="7890811d-a20c-4efa-bbf2-545338a0960e" providerId="ADAL" clId="{F3602311-7058-4814-9D66-52E0D3FCA5A7}" dt="2024-03-13T17:16:05.156" v="4624" actId="20577"/>
          <ac:spMkLst>
            <pc:docMk/>
            <pc:sldMk cId="1491419451" sldId="347"/>
            <ac:spMk id="2" creationId="{AA9B6535-4BAA-14CE-81A8-ECEBFDB2910B}"/>
          </ac:spMkLst>
        </pc:spChg>
        <pc:spChg chg="del">
          <ac:chgData name="Zabietienė Jolanta | ŠMSM" userId="7890811d-a20c-4efa-bbf2-545338a0960e" providerId="ADAL" clId="{F3602311-7058-4814-9D66-52E0D3FCA5A7}" dt="2024-03-13T16:53:29.303" v="4417"/>
          <ac:spMkLst>
            <pc:docMk/>
            <pc:sldMk cId="1491419451" sldId="347"/>
            <ac:spMk id="3" creationId="{2770F4AD-295D-E26F-D8FD-CA83246BDAA8}"/>
          </ac:spMkLst>
        </pc:spChg>
        <pc:spChg chg="mod">
          <ac:chgData name="Zabietienė Jolanta | ŠMSM" userId="7890811d-a20c-4efa-bbf2-545338a0960e" providerId="ADAL" clId="{F3602311-7058-4814-9D66-52E0D3FCA5A7}" dt="2024-03-13T17:01:38.609" v="4507" actId="6549"/>
          <ac:spMkLst>
            <pc:docMk/>
            <pc:sldMk cId="1491419451" sldId="347"/>
            <ac:spMk id="4" creationId="{779A9423-5424-F357-C25F-41F922213E78}"/>
          </ac:spMkLst>
        </pc:spChg>
        <pc:spChg chg="add mod">
          <ac:chgData name="Zabietienė Jolanta | ŠMSM" userId="7890811d-a20c-4efa-bbf2-545338a0960e" providerId="ADAL" clId="{F3602311-7058-4814-9D66-52E0D3FCA5A7}" dt="2024-03-13T18:01:06.996" v="4674" actId="1076"/>
          <ac:spMkLst>
            <pc:docMk/>
            <pc:sldMk cId="1491419451" sldId="347"/>
            <ac:spMk id="7" creationId="{57F6603C-0FF6-2AF0-71BC-4F8B833F5060}"/>
          </ac:spMkLst>
        </pc:spChg>
        <pc:spChg chg="add mod">
          <ac:chgData name="Zabietienė Jolanta | ŠMSM" userId="7890811d-a20c-4efa-bbf2-545338a0960e" providerId="ADAL" clId="{F3602311-7058-4814-9D66-52E0D3FCA5A7}" dt="2024-03-13T16:58:58.558" v="4440"/>
          <ac:spMkLst>
            <pc:docMk/>
            <pc:sldMk cId="1491419451" sldId="347"/>
            <ac:spMk id="8" creationId="{574A9C3C-A745-AD4A-4333-8F93C2C6B193}"/>
          </ac:spMkLst>
        </pc:spChg>
        <pc:spChg chg="add mod">
          <ac:chgData name="Zabietienė Jolanta | ŠMSM" userId="7890811d-a20c-4efa-bbf2-545338a0960e" providerId="ADAL" clId="{F3602311-7058-4814-9D66-52E0D3FCA5A7}" dt="2024-03-13T16:58:58.558" v="4440"/>
          <ac:spMkLst>
            <pc:docMk/>
            <pc:sldMk cId="1491419451" sldId="347"/>
            <ac:spMk id="9" creationId="{92DBA50C-2087-B8C9-9BE3-578461202EA4}"/>
          </ac:spMkLst>
        </pc:spChg>
        <pc:spChg chg="add mod">
          <ac:chgData name="Zabietienė Jolanta | ŠMSM" userId="7890811d-a20c-4efa-bbf2-545338a0960e" providerId="ADAL" clId="{F3602311-7058-4814-9D66-52E0D3FCA5A7}" dt="2024-03-13T16:58:58.558" v="4440"/>
          <ac:spMkLst>
            <pc:docMk/>
            <pc:sldMk cId="1491419451" sldId="347"/>
            <ac:spMk id="10" creationId="{2819C323-5C6D-0B7F-A586-60FBC1BBC69A}"/>
          </ac:spMkLst>
        </pc:spChg>
        <pc:spChg chg="add mod">
          <ac:chgData name="Zabietienė Jolanta | ŠMSM" userId="7890811d-a20c-4efa-bbf2-545338a0960e" providerId="ADAL" clId="{F3602311-7058-4814-9D66-52E0D3FCA5A7}" dt="2024-03-13T16:58:58.558" v="4440"/>
          <ac:spMkLst>
            <pc:docMk/>
            <pc:sldMk cId="1491419451" sldId="347"/>
            <ac:spMk id="11" creationId="{D2788D54-4892-22A7-D00A-1C09CA09EB50}"/>
          </ac:spMkLst>
        </pc:spChg>
        <pc:spChg chg="add mod">
          <ac:chgData name="Zabietienė Jolanta | ŠMSM" userId="7890811d-a20c-4efa-bbf2-545338a0960e" providerId="ADAL" clId="{F3602311-7058-4814-9D66-52E0D3FCA5A7}" dt="2024-03-13T16:58:58.558" v="4440"/>
          <ac:spMkLst>
            <pc:docMk/>
            <pc:sldMk cId="1491419451" sldId="347"/>
            <ac:spMk id="12" creationId="{DF0A0901-FC58-39A0-754A-BF06910CCC4F}"/>
          </ac:spMkLst>
        </pc:spChg>
        <pc:spChg chg="add mod">
          <ac:chgData name="Zabietienė Jolanta | ŠMSM" userId="7890811d-a20c-4efa-bbf2-545338a0960e" providerId="ADAL" clId="{F3602311-7058-4814-9D66-52E0D3FCA5A7}" dt="2024-03-13T16:58:58.558" v="4440"/>
          <ac:spMkLst>
            <pc:docMk/>
            <pc:sldMk cId="1491419451" sldId="347"/>
            <ac:spMk id="13" creationId="{AA33950B-FEC9-DF95-5AF7-1D94D5A19ACE}"/>
          </ac:spMkLst>
        </pc:spChg>
        <pc:spChg chg="add mod">
          <ac:chgData name="Zabietienė Jolanta | ŠMSM" userId="7890811d-a20c-4efa-bbf2-545338a0960e" providerId="ADAL" clId="{F3602311-7058-4814-9D66-52E0D3FCA5A7}" dt="2024-03-13T16:58:58.558" v="4440"/>
          <ac:spMkLst>
            <pc:docMk/>
            <pc:sldMk cId="1491419451" sldId="347"/>
            <ac:spMk id="14" creationId="{0A85D526-21D7-E065-889F-806CBC0F466E}"/>
          </ac:spMkLst>
        </pc:spChg>
        <pc:spChg chg="add mod">
          <ac:chgData name="Zabietienė Jolanta | ŠMSM" userId="7890811d-a20c-4efa-bbf2-545338a0960e" providerId="ADAL" clId="{F3602311-7058-4814-9D66-52E0D3FCA5A7}" dt="2024-03-13T16:58:58.558" v="4440"/>
          <ac:spMkLst>
            <pc:docMk/>
            <pc:sldMk cId="1491419451" sldId="347"/>
            <ac:spMk id="15" creationId="{E2334CDD-7133-87BE-9A11-8D69F1DD15B4}"/>
          </ac:spMkLst>
        </pc:spChg>
        <pc:spChg chg="add mod">
          <ac:chgData name="Zabietienė Jolanta | ŠMSM" userId="7890811d-a20c-4efa-bbf2-545338a0960e" providerId="ADAL" clId="{F3602311-7058-4814-9D66-52E0D3FCA5A7}" dt="2024-03-13T16:58:58.558" v="4440"/>
          <ac:spMkLst>
            <pc:docMk/>
            <pc:sldMk cId="1491419451" sldId="347"/>
            <ac:spMk id="16" creationId="{94A49BCA-663C-4093-1096-D48DA9EB5AD4}"/>
          </ac:spMkLst>
        </pc:spChg>
        <pc:spChg chg="add mod">
          <ac:chgData name="Zabietienė Jolanta | ŠMSM" userId="7890811d-a20c-4efa-bbf2-545338a0960e" providerId="ADAL" clId="{F3602311-7058-4814-9D66-52E0D3FCA5A7}" dt="2024-03-13T17:15:53.194" v="4621" actId="207"/>
          <ac:spMkLst>
            <pc:docMk/>
            <pc:sldMk cId="1491419451" sldId="347"/>
            <ac:spMk id="18" creationId="{B91AB741-8C6F-461B-0D69-111BD18E2818}"/>
          </ac:spMkLst>
        </pc:spChg>
        <pc:spChg chg="add mod">
          <ac:chgData name="Zabietienė Jolanta | ŠMSM" userId="7890811d-a20c-4efa-bbf2-545338a0960e" providerId="ADAL" clId="{F3602311-7058-4814-9D66-52E0D3FCA5A7}" dt="2024-03-13T17:19:05.708" v="4639" actId="1076"/>
          <ac:spMkLst>
            <pc:docMk/>
            <pc:sldMk cId="1491419451" sldId="347"/>
            <ac:spMk id="20" creationId="{4AFA96EC-DE4B-B5D0-5CB2-66810D72EEA9}"/>
          </ac:spMkLst>
        </pc:spChg>
        <pc:graphicFrameChg chg="add mod">
          <ac:chgData name="Zabietienė Jolanta | ŠMSM" userId="7890811d-a20c-4efa-bbf2-545338a0960e" providerId="ADAL" clId="{F3602311-7058-4814-9D66-52E0D3FCA5A7}" dt="2024-03-13T18:01:12.316" v="4676" actId="14100"/>
          <ac:graphicFrameMkLst>
            <pc:docMk/>
            <pc:sldMk cId="1491419451" sldId="347"/>
            <ac:graphicFrameMk id="5" creationId="{AA9C430B-8311-97DF-55F5-78624FEA13DA}"/>
          </ac:graphicFrameMkLst>
        </pc:graphicFrameChg>
        <pc:picChg chg="add del mod">
          <ac:chgData name="Zabietienė Jolanta | ŠMSM" userId="7890811d-a20c-4efa-bbf2-545338a0960e" providerId="ADAL" clId="{F3602311-7058-4814-9D66-52E0D3FCA5A7}" dt="2024-03-13T16:59:14.914" v="4443" actId="478"/>
          <ac:picMkLst>
            <pc:docMk/>
            <pc:sldMk cId="1491419451" sldId="347"/>
            <ac:picMk id="17" creationId="{07CB7EAD-3567-C7B7-8693-08B0225868C0}"/>
          </ac:picMkLst>
        </pc:picChg>
      </pc:sldChg>
      <pc:sldChg chg="addSp delSp modSp add mod">
        <pc:chgData name="Zabietienė Jolanta | ŠMSM" userId="7890811d-a20c-4efa-bbf2-545338a0960e" providerId="ADAL" clId="{F3602311-7058-4814-9D66-52E0D3FCA5A7}" dt="2024-03-13T17:14:17.855" v="4613" actId="1076"/>
        <pc:sldMkLst>
          <pc:docMk/>
          <pc:sldMk cId="430141997" sldId="348"/>
        </pc:sldMkLst>
        <pc:spChg chg="mod">
          <ac:chgData name="Zabietienė Jolanta | ŠMSM" userId="7890811d-a20c-4efa-bbf2-545338a0960e" providerId="ADAL" clId="{F3602311-7058-4814-9D66-52E0D3FCA5A7}" dt="2024-03-13T17:14:09.996" v="4612" actId="1076"/>
          <ac:spMkLst>
            <pc:docMk/>
            <pc:sldMk cId="430141997" sldId="348"/>
            <ac:spMk id="2" creationId="{AA9B6535-4BAA-14CE-81A8-ECEBFDB2910B}"/>
          </ac:spMkLst>
        </pc:spChg>
        <pc:spChg chg="mod">
          <ac:chgData name="Zabietienė Jolanta | ŠMSM" userId="7890811d-a20c-4efa-bbf2-545338a0960e" providerId="ADAL" clId="{F3602311-7058-4814-9D66-52E0D3FCA5A7}" dt="2024-03-13T17:13:55.966" v="4608" actId="1076"/>
          <ac:spMkLst>
            <pc:docMk/>
            <pc:sldMk cId="430141997" sldId="348"/>
            <ac:spMk id="4" creationId="{779A9423-5424-F357-C25F-41F922213E78}"/>
          </ac:spMkLst>
        </pc:spChg>
        <pc:spChg chg="add del mod">
          <ac:chgData name="Zabietienė Jolanta | ŠMSM" userId="7890811d-a20c-4efa-bbf2-545338a0960e" providerId="ADAL" clId="{F3602311-7058-4814-9D66-52E0D3FCA5A7}" dt="2024-03-13T17:08:52.550" v="4566"/>
          <ac:spMkLst>
            <pc:docMk/>
            <pc:sldMk cId="430141997" sldId="348"/>
            <ac:spMk id="6" creationId="{98E708E8-FB4E-6811-D10C-3A7B071F02FC}"/>
          </ac:spMkLst>
        </pc:spChg>
        <pc:spChg chg="del">
          <ac:chgData name="Zabietienė Jolanta | ŠMSM" userId="7890811d-a20c-4efa-bbf2-545338a0960e" providerId="ADAL" clId="{F3602311-7058-4814-9D66-52E0D3FCA5A7}" dt="2024-03-13T17:05:52.840" v="4543" actId="478"/>
          <ac:spMkLst>
            <pc:docMk/>
            <pc:sldMk cId="430141997" sldId="348"/>
            <ac:spMk id="7" creationId="{57F6603C-0FF6-2AF0-71BC-4F8B833F5060}"/>
          </ac:spMkLst>
        </pc:spChg>
        <pc:spChg chg="add del mod">
          <ac:chgData name="Zabietienė Jolanta | ŠMSM" userId="7890811d-a20c-4efa-bbf2-545338a0960e" providerId="ADAL" clId="{F3602311-7058-4814-9D66-52E0D3FCA5A7}" dt="2024-03-13T17:09:05.730" v="4569" actId="478"/>
          <ac:spMkLst>
            <pc:docMk/>
            <pc:sldMk cId="430141997" sldId="348"/>
            <ac:spMk id="8" creationId="{6683FBD8-2A76-10D1-21C4-6064F25FF668}"/>
          </ac:spMkLst>
        </pc:spChg>
        <pc:spChg chg="add mod">
          <ac:chgData name="Zabietienė Jolanta | ŠMSM" userId="7890811d-a20c-4efa-bbf2-545338a0960e" providerId="ADAL" clId="{F3602311-7058-4814-9D66-52E0D3FCA5A7}" dt="2024-03-13T17:14:02.914" v="4610" actId="1076"/>
          <ac:spMkLst>
            <pc:docMk/>
            <pc:sldMk cId="430141997" sldId="348"/>
            <ac:spMk id="9" creationId="{CD479330-2C67-4C18-6DEF-7D88D4FBD2A0}"/>
          </ac:spMkLst>
        </pc:spChg>
        <pc:spChg chg="add mod">
          <ac:chgData name="Zabietienė Jolanta | ŠMSM" userId="7890811d-a20c-4efa-bbf2-545338a0960e" providerId="ADAL" clId="{F3602311-7058-4814-9D66-52E0D3FCA5A7}" dt="2024-03-13T17:14:17.855" v="4613" actId="1076"/>
          <ac:spMkLst>
            <pc:docMk/>
            <pc:sldMk cId="430141997" sldId="348"/>
            <ac:spMk id="12" creationId="{3C3411B5-341B-D6D7-D613-18D076BC0AC0}"/>
          </ac:spMkLst>
        </pc:spChg>
        <pc:graphicFrameChg chg="del">
          <ac:chgData name="Zabietienė Jolanta | ŠMSM" userId="7890811d-a20c-4efa-bbf2-545338a0960e" providerId="ADAL" clId="{F3602311-7058-4814-9D66-52E0D3FCA5A7}" dt="2024-03-13T17:05:42.915" v="4541" actId="478"/>
          <ac:graphicFrameMkLst>
            <pc:docMk/>
            <pc:sldMk cId="430141997" sldId="348"/>
            <ac:graphicFrameMk id="5" creationId="{AA9C430B-8311-97DF-55F5-78624FEA13DA}"/>
          </ac:graphicFrameMkLst>
        </pc:graphicFrameChg>
        <pc:picChg chg="add mod">
          <ac:chgData name="Zabietienė Jolanta | ŠMSM" userId="7890811d-a20c-4efa-bbf2-545338a0960e" providerId="ADAL" clId="{F3602311-7058-4814-9D66-52E0D3FCA5A7}" dt="2024-03-13T17:14:05.398" v="4611" actId="1076"/>
          <ac:picMkLst>
            <pc:docMk/>
            <pc:sldMk cId="430141997" sldId="348"/>
            <ac:picMk id="10" creationId="{5B8F60FC-F3BA-215F-15D4-BAE5D28B5D8E}"/>
          </ac:picMkLst>
        </pc:picChg>
      </pc:sldChg>
      <pc:sldMasterChg chg="delSldLayout">
        <pc:chgData name="Zabietienė Jolanta | ŠMSM" userId="7890811d-a20c-4efa-bbf2-545338a0960e" providerId="ADAL" clId="{F3602311-7058-4814-9D66-52E0D3FCA5A7}" dt="2024-03-13T18:01:48.955" v="4680" actId="47"/>
        <pc:sldMasterMkLst>
          <pc:docMk/>
          <pc:sldMasterMk cId="2191300823" sldId="2147483648"/>
        </pc:sldMasterMkLst>
        <pc:sldLayoutChg chg="del">
          <pc:chgData name="Zabietienė Jolanta | ŠMSM" userId="7890811d-a20c-4efa-bbf2-545338a0960e" providerId="ADAL" clId="{F3602311-7058-4814-9D66-52E0D3FCA5A7}" dt="2024-03-13T18:01:47.721" v="4679" actId="47"/>
          <pc:sldLayoutMkLst>
            <pc:docMk/>
            <pc:sldMasterMk cId="2191300823" sldId="2147483648"/>
            <pc:sldLayoutMk cId="2823554591" sldId="2147483683"/>
          </pc:sldLayoutMkLst>
        </pc:sldLayoutChg>
        <pc:sldLayoutChg chg="del">
          <pc:chgData name="Zabietienė Jolanta | ŠMSM" userId="7890811d-a20c-4efa-bbf2-545338a0960e" providerId="ADAL" clId="{F3602311-7058-4814-9D66-52E0D3FCA5A7}" dt="2024-03-13T18:01:48.955" v="4680" actId="47"/>
          <pc:sldLayoutMkLst>
            <pc:docMk/>
            <pc:sldMasterMk cId="2191300823" sldId="2147483648"/>
            <pc:sldLayoutMk cId="1943603285" sldId="214748368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laura\Downloads\itraukties%20konferencij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olanta\Desktop\Workbook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jolanta\Desktop\Workbook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jolanta\Desktop\Workbook2.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Knyga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00037702842814"/>
          <c:y val="4.6716609628743404E-2"/>
          <c:w val="0.81568195016940936"/>
          <c:h val="0.73611845339120596"/>
        </c:manualLayout>
      </c:layout>
      <c:lineChart>
        <c:grouping val="standard"/>
        <c:varyColors val="0"/>
        <c:ser>
          <c:idx val="2"/>
          <c:order val="2"/>
          <c:tx>
            <c:strRef>
              <c:f>DIAGRAMA!$A$16</c:f>
              <c:strCache>
                <c:ptCount val="1"/>
                <c:pt idx="0">
                  <c:v>Row Labels</c:v>
                </c:pt>
              </c:strCache>
            </c:strRef>
          </c:tx>
          <c:spPr>
            <a:ln w="28575" cap="rnd">
              <a:solidFill>
                <a:schemeClr val="accent3"/>
              </a:solidFill>
              <a:round/>
            </a:ln>
            <a:effectLst/>
          </c:spPr>
          <c:marker>
            <c:symbol val="none"/>
          </c:marker>
          <c:cat>
            <c:strRef>
              <c:f>DIAGRAMA!$B$13:$D$13</c:f>
              <c:strCache>
                <c:ptCount val="3"/>
                <c:pt idx="0">
                  <c:v>2021</c:v>
                </c:pt>
                <c:pt idx="1">
                  <c:v>2022</c:v>
                </c:pt>
                <c:pt idx="2">
                  <c:v>2023</c:v>
                </c:pt>
              </c:strCache>
            </c:strRef>
          </c:cat>
          <c:val>
            <c:numRef>
              <c:f>DIAGRAMA!$B$16:$D$16</c:f>
              <c:numCache>
                <c:formatCode>General</c:formatCode>
                <c:ptCount val="3"/>
              </c:numCache>
            </c:numRef>
          </c:val>
          <c:smooth val="0"/>
          <c:extLst>
            <c:ext xmlns:c16="http://schemas.microsoft.com/office/drawing/2014/chart" uri="{C3380CC4-5D6E-409C-BE32-E72D297353CC}">
              <c16:uniqueId val="{00000000-1709-466A-8128-296E652DC5E6}"/>
            </c:ext>
          </c:extLst>
        </c:ser>
        <c:ser>
          <c:idx val="3"/>
          <c:order val="3"/>
          <c:tx>
            <c:strRef>
              <c:f>DIAGRAMA!$A$17</c:f>
              <c:strCache>
                <c:ptCount val="1"/>
                <c:pt idx="0">
                  <c:v>ADU</c:v>
                </c:pt>
              </c:strCache>
            </c:strRef>
          </c:tx>
          <c:spPr>
            <a:ln w="88900" cap="rnd">
              <a:solidFill>
                <a:srgbClr val="66C5DC"/>
              </a:solidFill>
              <a:round/>
            </a:ln>
            <a:effectLst/>
          </c:spPr>
          <c:marker>
            <c:symbol val="none"/>
          </c:marker>
          <c:cat>
            <c:strRef>
              <c:f>DIAGRAMA!$B$13:$D$13</c:f>
              <c:strCache>
                <c:ptCount val="3"/>
                <c:pt idx="0">
                  <c:v>2021</c:v>
                </c:pt>
                <c:pt idx="1">
                  <c:v>2022</c:v>
                </c:pt>
                <c:pt idx="2">
                  <c:v>2023</c:v>
                </c:pt>
              </c:strCache>
            </c:strRef>
          </c:cat>
          <c:val>
            <c:numRef>
              <c:f>DIAGRAMA!$B$17:$D$17</c:f>
              <c:numCache>
                <c:formatCode>0%</c:formatCode>
                <c:ptCount val="3"/>
                <c:pt idx="0">
                  <c:v>0</c:v>
                </c:pt>
                <c:pt idx="1">
                  <c:v>7.0121951219512202E-2</c:v>
                </c:pt>
                <c:pt idx="2">
                  <c:v>0.10887096774193548</c:v>
                </c:pt>
              </c:numCache>
            </c:numRef>
          </c:val>
          <c:smooth val="0"/>
          <c:extLst>
            <c:ext xmlns:c16="http://schemas.microsoft.com/office/drawing/2014/chart" uri="{C3380CC4-5D6E-409C-BE32-E72D297353CC}">
              <c16:uniqueId val="{00000001-1709-466A-8128-296E652DC5E6}"/>
            </c:ext>
          </c:extLst>
        </c:ser>
        <c:ser>
          <c:idx val="4"/>
          <c:order val="4"/>
          <c:tx>
            <c:strRef>
              <c:f>DIAGRAMA!$A$18</c:f>
              <c:strCache>
                <c:ptCount val="1"/>
                <c:pt idx="0">
                  <c:v>HED</c:v>
                </c:pt>
              </c:strCache>
            </c:strRef>
          </c:tx>
          <c:spPr>
            <a:ln w="88900" cap="rnd">
              <a:solidFill>
                <a:schemeClr val="tx1"/>
              </a:solidFill>
              <a:round/>
            </a:ln>
            <a:effectLst/>
          </c:spPr>
          <c:marker>
            <c:symbol val="none"/>
          </c:marker>
          <c:cat>
            <c:strRef>
              <c:f>DIAGRAMA!$B$13:$D$13</c:f>
              <c:strCache>
                <c:ptCount val="3"/>
                <c:pt idx="0">
                  <c:v>2021</c:v>
                </c:pt>
                <c:pt idx="1">
                  <c:v>2022</c:v>
                </c:pt>
                <c:pt idx="2">
                  <c:v>2023</c:v>
                </c:pt>
              </c:strCache>
            </c:strRef>
          </c:cat>
          <c:val>
            <c:numRef>
              <c:f>DIAGRAMA!$B$18:$D$18</c:f>
              <c:numCache>
                <c:formatCode>0%</c:formatCode>
                <c:ptCount val="3"/>
                <c:pt idx="0">
                  <c:v>5.8479532163742687E-3</c:v>
                </c:pt>
                <c:pt idx="1">
                  <c:v>7.1527777777777773E-2</c:v>
                </c:pt>
                <c:pt idx="2">
                  <c:v>4.746549722687992E-2</c:v>
                </c:pt>
              </c:numCache>
            </c:numRef>
          </c:val>
          <c:smooth val="0"/>
          <c:extLst>
            <c:ext xmlns:c16="http://schemas.microsoft.com/office/drawing/2014/chart" uri="{C3380CC4-5D6E-409C-BE32-E72D297353CC}">
              <c16:uniqueId val="{00000002-1709-466A-8128-296E652DC5E6}"/>
            </c:ext>
          </c:extLst>
        </c:ser>
        <c:ser>
          <c:idx val="5"/>
          <c:order val="5"/>
          <c:tx>
            <c:strRef>
              <c:f>DIAGRAMA!$A$19</c:f>
              <c:strCache>
                <c:ptCount val="1"/>
                <c:pt idx="0">
                  <c:v>SCH</c:v>
                </c:pt>
              </c:strCache>
            </c:strRef>
          </c:tx>
          <c:spPr>
            <a:ln w="88900" cap="rnd">
              <a:solidFill>
                <a:srgbClr val="FDE9A1"/>
              </a:solidFill>
              <a:round/>
            </a:ln>
            <a:effectLst/>
          </c:spPr>
          <c:marker>
            <c:symbol val="none"/>
          </c:marker>
          <c:cat>
            <c:strRef>
              <c:f>DIAGRAMA!$B$13:$D$13</c:f>
              <c:strCache>
                <c:ptCount val="3"/>
                <c:pt idx="0">
                  <c:v>2021</c:v>
                </c:pt>
                <c:pt idx="1">
                  <c:v>2022</c:v>
                </c:pt>
                <c:pt idx="2">
                  <c:v>2023</c:v>
                </c:pt>
              </c:strCache>
            </c:strRef>
          </c:cat>
          <c:val>
            <c:numRef>
              <c:f>DIAGRAMA!$B$19:$D$19</c:f>
              <c:numCache>
                <c:formatCode>0%</c:formatCode>
                <c:ptCount val="3"/>
                <c:pt idx="0">
                  <c:v>0</c:v>
                </c:pt>
                <c:pt idx="1">
                  <c:v>4.046242774566474E-2</c:v>
                </c:pt>
                <c:pt idx="2">
                  <c:v>3.1966224366706875E-2</c:v>
                </c:pt>
              </c:numCache>
            </c:numRef>
          </c:val>
          <c:smooth val="0"/>
          <c:extLst>
            <c:ext xmlns:c16="http://schemas.microsoft.com/office/drawing/2014/chart" uri="{C3380CC4-5D6E-409C-BE32-E72D297353CC}">
              <c16:uniqueId val="{00000003-1709-466A-8128-296E652DC5E6}"/>
            </c:ext>
          </c:extLst>
        </c:ser>
        <c:ser>
          <c:idx val="6"/>
          <c:order val="6"/>
          <c:tx>
            <c:strRef>
              <c:f>DIAGRAMA!$A$20</c:f>
              <c:strCache>
                <c:ptCount val="1"/>
                <c:pt idx="0">
                  <c:v>VET</c:v>
                </c:pt>
              </c:strCache>
            </c:strRef>
          </c:tx>
          <c:spPr>
            <a:ln w="88900" cap="rnd">
              <a:solidFill>
                <a:srgbClr val="F7AE39"/>
              </a:solidFill>
              <a:round/>
            </a:ln>
            <a:effectLst/>
          </c:spPr>
          <c:marker>
            <c:symbol val="none"/>
          </c:marker>
          <c:cat>
            <c:strRef>
              <c:f>DIAGRAMA!$B$13:$D$13</c:f>
              <c:strCache>
                <c:ptCount val="3"/>
                <c:pt idx="0">
                  <c:v>2021</c:v>
                </c:pt>
                <c:pt idx="1">
                  <c:v>2022</c:v>
                </c:pt>
                <c:pt idx="2">
                  <c:v>2023</c:v>
                </c:pt>
              </c:strCache>
            </c:strRef>
          </c:cat>
          <c:val>
            <c:numRef>
              <c:f>DIAGRAMA!$B$20:$D$20</c:f>
              <c:numCache>
                <c:formatCode>0%</c:formatCode>
                <c:ptCount val="3"/>
                <c:pt idx="0">
                  <c:v>0.23502304147465439</c:v>
                </c:pt>
                <c:pt idx="1">
                  <c:v>0.23576732673267325</c:v>
                </c:pt>
                <c:pt idx="2">
                  <c:v>0.2073129822207313</c:v>
                </c:pt>
              </c:numCache>
            </c:numRef>
          </c:val>
          <c:smooth val="0"/>
          <c:extLst>
            <c:ext xmlns:c16="http://schemas.microsoft.com/office/drawing/2014/chart" uri="{C3380CC4-5D6E-409C-BE32-E72D297353CC}">
              <c16:uniqueId val="{00000004-1709-466A-8128-296E652DC5E6}"/>
            </c:ext>
          </c:extLst>
        </c:ser>
        <c:dLbls>
          <c:showLegendKey val="0"/>
          <c:showVal val="0"/>
          <c:showCatName val="0"/>
          <c:showSerName val="0"/>
          <c:showPercent val="0"/>
          <c:showBubbleSize val="0"/>
        </c:dLbls>
        <c:smooth val="0"/>
        <c:axId val="428566335"/>
        <c:axId val="419833839"/>
        <c:extLst>
          <c:ext xmlns:c15="http://schemas.microsoft.com/office/drawing/2012/chart" uri="{02D57815-91ED-43cb-92C2-25804820EDAC}">
            <c15:filteredLineSeries>
              <c15:ser>
                <c:idx val="0"/>
                <c:order val="0"/>
                <c:tx>
                  <c:strRef>
                    <c:extLst>
                      <c:ext uri="{02D57815-91ED-43cb-92C2-25804820EDAC}">
                        <c15:formulaRef>
                          <c15:sqref>DIAGRAMA!$A$14</c15:sqref>
                        </c15:formulaRef>
                      </c:ext>
                    </c:extLst>
                    <c:strCache>
                      <c:ptCount val="1"/>
                    </c:strCache>
                  </c:strRef>
                </c:tx>
                <c:spPr>
                  <a:ln w="28575" cap="rnd">
                    <a:solidFill>
                      <a:schemeClr val="accent1"/>
                    </a:solidFill>
                    <a:round/>
                  </a:ln>
                  <a:effectLst/>
                </c:spPr>
                <c:marker>
                  <c:symbol val="none"/>
                </c:marker>
                <c:cat>
                  <c:strRef>
                    <c:extLst>
                      <c:ext uri="{02D57815-91ED-43cb-92C2-25804820EDAC}">
                        <c15:formulaRef>
                          <c15:sqref>DIAGRAMA!$B$13:$D$13</c15:sqref>
                        </c15:formulaRef>
                      </c:ext>
                    </c:extLst>
                    <c:strCache>
                      <c:ptCount val="3"/>
                      <c:pt idx="0">
                        <c:v>2021</c:v>
                      </c:pt>
                      <c:pt idx="1">
                        <c:v>2022</c:v>
                      </c:pt>
                      <c:pt idx="2">
                        <c:v>2023</c:v>
                      </c:pt>
                    </c:strCache>
                  </c:strRef>
                </c:cat>
                <c:val>
                  <c:numRef>
                    <c:extLst>
                      <c:ext uri="{02D57815-91ED-43cb-92C2-25804820EDAC}">
                        <c15:formulaRef>
                          <c15:sqref>DIAGRAMA!$B$14:$D$14</c15:sqref>
                        </c15:formulaRef>
                      </c:ext>
                    </c:extLst>
                    <c:numCache>
                      <c:formatCode>General</c:formatCode>
                      <c:ptCount val="3"/>
                    </c:numCache>
                  </c:numRef>
                </c:val>
                <c:smooth val="0"/>
                <c:extLst>
                  <c:ext xmlns:c16="http://schemas.microsoft.com/office/drawing/2014/chart" uri="{C3380CC4-5D6E-409C-BE32-E72D297353CC}">
                    <c16:uniqueId val="{00000005-1709-466A-8128-296E652DC5E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DIAGRAMA!$A$15</c15:sqref>
                        </c15:formulaRef>
                      </c:ext>
                    </c:extLst>
                    <c:strCache>
                      <c:ptCount val="1"/>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DIAGRAMA!$B$13:$D$13</c15:sqref>
                        </c15:formulaRef>
                      </c:ext>
                    </c:extLst>
                    <c:strCache>
                      <c:ptCount val="3"/>
                      <c:pt idx="0">
                        <c:v>2021</c:v>
                      </c:pt>
                      <c:pt idx="1">
                        <c:v>2022</c:v>
                      </c:pt>
                      <c:pt idx="2">
                        <c:v>2023</c:v>
                      </c:pt>
                    </c:strCache>
                  </c:strRef>
                </c:cat>
                <c:val>
                  <c:numRef>
                    <c:extLst xmlns:c15="http://schemas.microsoft.com/office/drawing/2012/chart">
                      <c:ext xmlns:c15="http://schemas.microsoft.com/office/drawing/2012/chart" uri="{02D57815-91ED-43cb-92C2-25804820EDAC}">
                        <c15:formulaRef>
                          <c15:sqref>DIAGRAMA!$B$15:$D$15</c15:sqref>
                        </c15:formulaRef>
                      </c:ext>
                    </c:extLst>
                    <c:numCache>
                      <c:formatCode>General</c:formatCode>
                      <c:ptCount val="3"/>
                    </c:numCache>
                  </c:numRef>
                </c:val>
                <c:smooth val="0"/>
                <c:extLst xmlns:c15="http://schemas.microsoft.com/office/drawing/2012/chart">
                  <c:ext xmlns:c16="http://schemas.microsoft.com/office/drawing/2014/chart" uri="{C3380CC4-5D6E-409C-BE32-E72D297353CC}">
                    <c16:uniqueId val="{00000006-1709-466A-8128-296E652DC5E6}"/>
                  </c:ext>
                </c:extLst>
              </c15:ser>
            </c15:filteredLineSeries>
          </c:ext>
        </c:extLst>
      </c:lineChart>
      <c:catAx>
        <c:axId val="428566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lt-LT"/>
          </a:p>
        </c:txPr>
        <c:crossAx val="419833839"/>
        <c:crosses val="autoZero"/>
        <c:auto val="1"/>
        <c:lblAlgn val="ctr"/>
        <c:lblOffset val="100"/>
        <c:noMultiLvlLbl val="0"/>
      </c:catAx>
      <c:valAx>
        <c:axId val="419833839"/>
        <c:scaling>
          <c:orientation val="minMax"/>
        </c:scaling>
        <c:delete val="0"/>
        <c:axPos val="l"/>
        <c:majorGridlines>
          <c:spPr>
            <a:ln w="9525" cap="flat" cmpd="sng" algn="ctr">
              <a:solidFill>
                <a:srgbClr val="072C3F"/>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lt-LT"/>
          </a:p>
        </c:txPr>
        <c:crossAx val="428566335"/>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lt-LT"/>
        </a:p>
      </c:txPr>
    </c:legend>
    <c:plotVisOnly val="1"/>
    <c:dispBlanksAs val="gap"/>
    <c:showDLblsOverMax val="0"/>
  </c:chart>
  <c:spPr>
    <a:noFill/>
    <a:ln>
      <a:noFill/>
    </a:ln>
    <a:effectLst/>
  </c:spPr>
  <c:txPr>
    <a:bodyPr/>
    <a:lstStyle/>
    <a:p>
      <a:pPr>
        <a:defRPr sz="1800" b="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lt-LT"/>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728983666257603E-2"/>
          <c:y val="0.11411512421529101"/>
          <c:w val="0.76051575293478502"/>
          <c:h val="0.78119472626412101"/>
        </c:manualLayout>
      </c:layout>
      <c:pieChart>
        <c:varyColors val="1"/>
        <c:dLbls>
          <c:dLblPos val="inEnd"/>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74103412591884699"/>
          <c:y val="0.30378919213042899"/>
          <c:w val="0.25678961826588098"/>
          <c:h val="0.3949224837268309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sz="800" b="0"/>
      </a:pPr>
      <a:endParaRPr lang="lt-LT"/>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Times New Roman" panose="02020603050405020304" pitchFamily="18" charset="0"/>
              </a:defRPr>
            </a:pPr>
            <a:r>
              <a:rPr lang="lt-LT" sz="1600" b="0" dirty="0">
                <a:latin typeface="+mn-lt"/>
              </a:rPr>
              <a:t>2023 m. Priimtųjų dalis, proc.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Times New Roman" panose="02020603050405020304" pitchFamily="18" charset="0"/>
            </a:defRPr>
          </a:pPr>
          <a:endParaRPr lang="lt-LT"/>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C5A-4E8B-AC42-1DD3E3D996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5A-4E8B-AC42-1DD3E3D996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5A-4E8B-AC42-1DD3E3D996B8}"/>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Times New Roman" panose="02020603050405020304" pitchFamily="18" charset="0"/>
                  </a:defRPr>
                </a:pPr>
                <a:endParaRPr lang="lt-LT"/>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Sheet1!$B$3:$B$5</c:f>
              <c:strCache>
                <c:ptCount val="3"/>
                <c:pt idx="0">
                  <c:v>Profesinio mokymo įstaigos </c:v>
                </c:pt>
                <c:pt idx="1">
                  <c:v>Kolegijos</c:v>
                </c:pt>
                <c:pt idx="2">
                  <c:v>Universitetai</c:v>
                </c:pt>
              </c:strCache>
            </c:strRef>
          </c:cat>
          <c:val>
            <c:numRef>
              <c:f>Sheet1!$C$3:$C$5</c:f>
              <c:numCache>
                <c:formatCode>#,##0</c:formatCode>
                <c:ptCount val="3"/>
                <c:pt idx="0">
                  <c:v>20569</c:v>
                </c:pt>
                <c:pt idx="1">
                  <c:v>9402</c:v>
                </c:pt>
                <c:pt idx="2">
                  <c:v>11185</c:v>
                </c:pt>
              </c:numCache>
            </c:numRef>
          </c:val>
          <c:extLst>
            <c:ext xmlns:c16="http://schemas.microsoft.com/office/drawing/2014/chart" uri="{C3380CC4-5D6E-409C-BE32-E72D297353CC}">
              <c16:uniqueId val="{00000006-8C5A-4E8B-AC42-1DD3E3D996B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endParaRPr lang="lt-LT"/>
          </a:p>
        </c:txPr>
      </c:legendEntry>
      <c:layout>
        <c:manualLayout>
          <c:xMode val="edge"/>
          <c:yMode val="edge"/>
          <c:x val="0.1338103272805185"/>
          <c:y val="0.90129036742353774"/>
          <c:w val="0.7285235970763615"/>
          <c:h val="4.875778602769187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Times New Roman" panose="02020603050405020304" pitchFamily="18" charset="0"/>
          <a:cs typeface="Times New Roman" panose="02020603050405020304" pitchFamily="18" charset="0"/>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Times New Roman" panose="02020603050405020304" pitchFamily="18" charset="0"/>
              </a:defRPr>
            </a:pPr>
            <a:r>
              <a:rPr lang="lt-LT" sz="1600" b="0" dirty="0">
                <a:latin typeface="+mn-lt"/>
              </a:rPr>
              <a:t>2023 m. priimtųjų su 2023 m. įgytu viduriniu išsilavinimu pasiskirstymas pagal sektorius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Times New Roman" panose="02020603050405020304" pitchFamily="18" charset="0"/>
            </a:defRPr>
          </a:pPr>
          <a:endParaRPr lang="lt-LT"/>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21-4E51-A87F-EAB4CDA826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321-4E51-A87F-EAB4CDA826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321-4E51-A87F-EAB4CDA82692}"/>
              </c:ext>
            </c:extLst>
          </c:dPt>
          <c:dLbls>
            <c:dLbl>
              <c:idx val="1"/>
              <c:layout>
                <c:manualLayout>
                  <c:x val="-0.19528621259157233"/>
                  <c:y val="-5.0801062222613005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321-4E51-A87F-EAB4CDA8269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Times New Roman" panose="02020603050405020304" pitchFamily="18" charset="0"/>
                  </a:defRPr>
                </a:pPr>
                <a:endParaRPr lang="lt-LT"/>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 dalis '!$B$18:$B$20</c:f>
              <c:strCache>
                <c:ptCount val="3"/>
                <c:pt idx="0">
                  <c:v>Profesinio mokymo įstaigos </c:v>
                </c:pt>
                <c:pt idx="1">
                  <c:v>Kolegijos</c:v>
                </c:pt>
                <c:pt idx="2">
                  <c:v>Universitetai</c:v>
                </c:pt>
              </c:strCache>
            </c:strRef>
          </c:cat>
          <c:val>
            <c:numRef>
              <c:f>'1 dalis '!$C$18:$C$20</c:f>
              <c:numCache>
                <c:formatCode>#,##0</c:formatCode>
                <c:ptCount val="3"/>
                <c:pt idx="0">
                  <c:v>2243</c:v>
                </c:pt>
                <c:pt idx="1">
                  <c:v>4066</c:v>
                </c:pt>
                <c:pt idx="2">
                  <c:v>8356</c:v>
                </c:pt>
              </c:numCache>
            </c:numRef>
          </c:val>
          <c:extLst>
            <c:ext xmlns:c16="http://schemas.microsoft.com/office/drawing/2014/chart" uri="{C3380CC4-5D6E-409C-BE32-E72D297353CC}">
              <c16:uniqueId val="{00000006-F321-4E51-A87F-EAB4CDA8269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Times New Roman" panose="02020603050405020304" pitchFamily="18" charset="0"/>
          <a:cs typeface="Times New Roman" panose="02020603050405020304" pitchFamily="18" charset="0"/>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0651381210584887"/>
          <c:y val="4.3019496914113303E-2"/>
          <c:w val="0.39348618789415118"/>
          <c:h val="0.956980503085887"/>
        </c:manualLayout>
      </c:layout>
      <c:overlay val="0"/>
      <c:spPr>
        <a:noFill/>
        <a:ln>
          <a:noFill/>
        </a:ln>
        <a:effectLst/>
      </c:spPr>
      <c:txPr>
        <a:bodyPr rot="0" spcFirstLastPara="1" vertOverflow="ellipsis" vert="horz" wrap="square" anchor="ctr" anchorCtr="1"/>
        <a:lstStyle/>
        <a:p>
          <a:pPr defTabSz="518400" fontAlgn="ctr" latinLnBrk="1" hangingPunct="0">
            <a:spcBef>
              <a:spcPts val="0"/>
            </a:spcBef>
            <a:spcAft>
              <a:spcPts val="0"/>
            </a:spcAft>
            <a:defRPr sz="800" b="0" i="0" u="none" strike="noStrike" kern="1200" baseline="0">
              <a:solidFill>
                <a:schemeClr val="dk1">
                  <a:lumMod val="65000"/>
                  <a:lumOff val="35000"/>
                </a:schemeClr>
              </a:solidFill>
              <a:latin typeface="+mn-lt"/>
              <a:ea typeface="+mn-ea"/>
              <a:cs typeface="+mn-cs"/>
            </a:defRPr>
          </a:pPr>
          <a:endParaRPr lang="lt-LT"/>
        </a:p>
      </c:txPr>
    </c:legend>
    <c:plotVisOnly val="1"/>
    <c:dispBlanksAs val="gap"/>
    <c:showDLblsOverMax val="0"/>
  </c:chart>
  <c:spPr>
    <a:noFill/>
    <a:ln w="9525" cap="flat" cmpd="sng" algn="ctr">
      <a:noFill/>
      <a:round/>
    </a:ln>
    <a:effectLst/>
  </c:spPr>
  <c:txPr>
    <a:bodyPr/>
    <a:lstStyle/>
    <a:p>
      <a:pPr>
        <a:defRPr sz="800"/>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28569921134851"/>
          <c:y val="4.3019496914113303E-2"/>
          <c:w val="0.360225136409146"/>
          <c:h val="0.956980503085887"/>
        </c:manualLayout>
      </c:layout>
      <c:overlay val="0"/>
      <c:spPr>
        <a:noFill/>
        <a:ln>
          <a:noFill/>
        </a:ln>
        <a:effectLst/>
      </c:spPr>
      <c:txPr>
        <a:bodyPr rot="0" spcFirstLastPara="1" vertOverflow="ellipsis" vert="horz" wrap="square" anchor="ctr" anchorCtr="1"/>
        <a:lstStyle/>
        <a:p>
          <a:pPr defTabSz="518400" fontAlgn="ctr" latinLnBrk="1" hangingPunct="0">
            <a:spcBef>
              <a:spcPts val="0"/>
            </a:spcBef>
            <a:spcAft>
              <a:spcPts val="0"/>
            </a:spcAft>
            <a:defRPr sz="800" b="0" i="0" u="none" strike="noStrike" kern="1200" baseline="0">
              <a:solidFill>
                <a:schemeClr val="dk1">
                  <a:lumMod val="65000"/>
                  <a:lumOff val="35000"/>
                </a:schemeClr>
              </a:solidFill>
              <a:latin typeface="+mn-lt"/>
              <a:ea typeface="+mn-ea"/>
              <a:cs typeface="+mn-cs"/>
            </a:defRPr>
          </a:pPr>
          <a:endParaRPr lang="lt-LT"/>
        </a:p>
      </c:txPr>
    </c:legend>
    <c:plotVisOnly val="1"/>
    <c:dispBlanksAs val="gap"/>
    <c:showDLblsOverMax val="0"/>
  </c:chart>
  <c:spPr>
    <a:noFill/>
    <a:ln w="9525" cap="flat" cmpd="sng" algn="ctr">
      <a:noFill/>
      <a:round/>
    </a:ln>
    <a:effectLst/>
  </c:spPr>
  <c:txPr>
    <a:bodyPr/>
    <a:lstStyle/>
    <a:p>
      <a:pPr>
        <a:defRPr sz="800"/>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0651381210584887"/>
          <c:y val="4.3019496914113303E-2"/>
          <c:w val="0.39348618789415118"/>
          <c:h val="0.956980503085887"/>
        </c:manualLayout>
      </c:layout>
      <c:overlay val="0"/>
      <c:spPr>
        <a:noFill/>
        <a:ln>
          <a:noFill/>
        </a:ln>
        <a:effectLst/>
      </c:spPr>
      <c:txPr>
        <a:bodyPr rot="0" spcFirstLastPara="1" vertOverflow="ellipsis" vert="horz" wrap="square" anchor="ctr" anchorCtr="1"/>
        <a:lstStyle/>
        <a:p>
          <a:pPr defTabSz="518400" fontAlgn="ctr" latinLnBrk="1" hangingPunct="0">
            <a:spcBef>
              <a:spcPts val="0"/>
            </a:spcBef>
            <a:spcAft>
              <a:spcPts val="0"/>
            </a:spcAft>
            <a:defRPr sz="800" b="0" i="0" u="none" strike="noStrike" kern="1200" baseline="0">
              <a:solidFill>
                <a:schemeClr val="dk1">
                  <a:lumMod val="65000"/>
                  <a:lumOff val="35000"/>
                </a:schemeClr>
              </a:solidFill>
              <a:latin typeface="+mn-lt"/>
              <a:ea typeface="+mn-ea"/>
              <a:cs typeface="+mn-cs"/>
            </a:defRPr>
          </a:pPr>
          <a:endParaRPr lang="lt-LT"/>
        </a:p>
      </c:txPr>
    </c:legend>
    <c:plotVisOnly val="1"/>
    <c:dispBlanksAs val="gap"/>
    <c:showDLblsOverMax val="0"/>
  </c:chart>
  <c:spPr>
    <a:noFill/>
    <a:ln w="9525" cap="flat" cmpd="sng" algn="ctr">
      <a:noFill/>
      <a:round/>
    </a:ln>
    <a:effectLst/>
  </c:spPr>
  <c:txPr>
    <a:bodyPr/>
    <a:lstStyle/>
    <a:p>
      <a:pPr>
        <a:defRPr sz="800"/>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lt-LT"/>
        </a:p>
      </c:txPr>
    </c:legend>
    <c:plotVisOnly val="1"/>
    <c:dispBlanksAs val="gap"/>
    <c:showDLblsOverMax val="0"/>
  </c:chart>
  <c:spPr>
    <a:noFill/>
    <a:ln w="9525" cap="flat" cmpd="sng" algn="ctr">
      <a:noFill/>
      <a:round/>
    </a:ln>
    <a:effectLst/>
  </c:spPr>
  <c:txPr>
    <a:bodyPr/>
    <a:lstStyle/>
    <a:p>
      <a:pPr>
        <a:defRPr sz="800"/>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0651381210584887"/>
          <c:y val="4.3019496914113303E-2"/>
          <c:w val="0.39348618789415118"/>
          <c:h val="0.956980503085887"/>
        </c:manualLayout>
      </c:layout>
      <c:overlay val="0"/>
      <c:spPr>
        <a:noFill/>
        <a:ln>
          <a:noFill/>
        </a:ln>
        <a:effectLst/>
      </c:spPr>
      <c:txPr>
        <a:bodyPr rot="0" spcFirstLastPara="1" vertOverflow="ellipsis" vert="horz" wrap="square" anchor="ctr" anchorCtr="1"/>
        <a:lstStyle/>
        <a:p>
          <a:pPr defTabSz="518400" fontAlgn="ctr" latinLnBrk="1" hangingPunct="0">
            <a:spcBef>
              <a:spcPts val="0"/>
            </a:spcBef>
            <a:spcAft>
              <a:spcPts val="0"/>
            </a:spcAft>
            <a:defRPr sz="800" b="0" i="0" u="none" strike="noStrike" kern="1200" baseline="0">
              <a:solidFill>
                <a:schemeClr val="dk1">
                  <a:lumMod val="65000"/>
                  <a:lumOff val="35000"/>
                </a:schemeClr>
              </a:solidFill>
              <a:latin typeface="+mn-lt"/>
              <a:ea typeface="+mn-ea"/>
              <a:cs typeface="+mn-cs"/>
            </a:defRPr>
          </a:pPr>
          <a:endParaRPr lang="lt-LT"/>
        </a:p>
      </c:txPr>
    </c:legend>
    <c:plotVisOnly val="1"/>
    <c:dispBlanksAs val="gap"/>
    <c:showDLblsOverMax val="0"/>
  </c:chart>
  <c:spPr>
    <a:noFill/>
    <a:ln w="9525" cap="flat" cmpd="sng" algn="ctr">
      <a:noFill/>
      <a:round/>
    </a:ln>
    <a:effectLst/>
  </c:spPr>
  <c:txPr>
    <a:bodyPr/>
    <a:lstStyle/>
    <a:p>
      <a:pPr>
        <a:defRPr sz="800"/>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lt-LT"/>
        </a:p>
      </c:txPr>
    </c:legend>
    <c:plotVisOnly val="1"/>
    <c:dispBlanksAs val="gap"/>
    <c:showDLblsOverMax val="0"/>
  </c:chart>
  <c:spPr>
    <a:noFill/>
    <a:ln w="9525" cap="flat" cmpd="sng" algn="ctr">
      <a:noFill/>
      <a:round/>
    </a:ln>
    <a:effectLst/>
  </c:spPr>
  <c:txPr>
    <a:bodyPr/>
    <a:lstStyle/>
    <a:p>
      <a:pPr>
        <a:defRPr sz="800"/>
      </a:pPr>
      <a:endParaRPr lang="lt-LT"/>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Lapas1!$C$2:$P$2</cx:f>
        <cx:lvl ptCount="14">
          <cx:pt idx="0">Gamyba ir perdirbimas</cx:pt>
          <cx:pt idx="1">Informacijos ir ryšio technologijos</cx:pt>
          <cx:pt idx="2">Inžinerija ir inžinerinės profesijos</cx:pt>
          <cx:pt idx="3">Menai</cx:pt>
          <cx:pt idx="4">Miškininkystė</cx:pt>
          <cx:pt idx="5">Paslaugos asmenims</cx:pt>
          <cx:pt idx="6">Saugos paslaugos</cx:pt>
          <cx:pt idx="7">Socialinė gerovė</cx:pt>
          <cx:pt idx="8">Sveikatos priežiūra</cx:pt>
          <cx:pt idx="9">Transporto paslaugos</cx:pt>
          <cx:pt idx="10">Verslas ir    administravimas</cx:pt>
          <cx:pt idx="11">Žemės ūkis</cx:pt>
          <cx:pt idx="12">Žuvininkystė</cx:pt>
        </cx:lvl>
      </cx:strDim>
      <cx:numDim type="val">
        <cx:f>Lapas1!$C$3:$P$3</cx:f>
        <cx:lvl ptCount="14" formatCode="General">
          <cx:pt idx="0">894</cx:pt>
          <cx:pt idx="1">1297</cx:pt>
          <cx:pt idx="2">4362</cx:pt>
          <cx:pt idx="3">1044</cx:pt>
          <cx:pt idx="4">55</cx:pt>
          <cx:pt idx="5">3624</cx:pt>
          <cx:pt idx="6">65</cx:pt>
          <cx:pt idx="7">1613</cx:pt>
          <cx:pt idx="8">2045</cx:pt>
          <cx:pt idx="9">963</cx:pt>
          <cx:pt idx="10">1517</cx:pt>
          <cx:pt idx="11">887</cx:pt>
          <cx:pt idx="12">30</cx:pt>
        </cx:lvl>
      </cx:numDim>
    </cx:data>
  </cx:chartData>
  <cx:chart>
    <cx:title pos="t" align="ctr" overlay="0">
      <cx:tx>
        <cx:txData>
          <cx:v>2024 m. valstybės finansuojamų profesinio mokymo vietų skaičius pagal sritis </cx:v>
        </cx:txData>
      </cx:tx>
      <cx:txPr>
        <a:bodyPr spcFirstLastPara="1" vertOverflow="ellipsis" horzOverflow="overflow" wrap="square" lIns="0" tIns="0" rIns="0" bIns="0" anchor="ctr" anchorCtr="1"/>
        <a:lstStyle/>
        <a:p>
          <a:pPr algn="ctr" rtl="0">
            <a:defRPr sz="1600"/>
          </a:pPr>
          <a:r>
            <a:rPr lang="lt-LT" sz="1600" b="0" i="0" u="none" strike="noStrike" baseline="0" dirty="0">
              <a:solidFill>
                <a:srgbClr val="000000">
                  <a:lumMod val="65000"/>
                  <a:lumOff val="35000"/>
                </a:srgbClr>
              </a:solidFill>
              <a:latin typeface="Arial" panose="020B0604020202020204"/>
            </a:rPr>
            <a:t>2024 m. valstybės finansuojamų profesinio mokymo vietų skaičius pagal sritis </a:t>
          </a:r>
        </a:p>
      </cx:txPr>
    </cx:title>
    <cx:plotArea>
      <cx:plotAreaRegion>
        <cx:series layoutId="funnel" uniqueId="{AC7BB367-F55E-44EF-B9D3-17543A504919}">
          <cx:dataLabels>
            <cx:txPr>
              <a:bodyPr vertOverflow="overflow" horzOverflow="overflow" wrap="square" lIns="0" tIns="0" rIns="0" bIns="0"/>
              <a:lstStyle/>
              <a:p>
                <a:pPr algn="ctr" rtl="0">
                  <a:defRPr sz="105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lt-LT" sz="1050"/>
              </a:p>
            </cx:txPr>
            <cx:visibility seriesName="0" categoryName="0" value="1"/>
          </cx:dataLabels>
          <cx:dataId val="0"/>
        </cx:series>
      </cx:plotAreaRegion>
      <cx:axis id="0">
        <cx:catScaling gapWidth="0.0599999987"/>
        <cx:tickLabels/>
        <cx:txPr>
          <a:bodyPr vertOverflow="overflow" horzOverflow="overflow" wrap="square" lIns="0" tIns="0" rIns="0" bIns="0"/>
          <a:lstStyle/>
          <a:p>
            <a:pPr algn="ctr" rtl="0">
              <a:defRPr sz="105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lt-LT" sz="1050"/>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F6074-E91A-41AD-B4FB-5D03B7F5915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lt-LT"/>
        </a:p>
      </dgm:t>
    </dgm:pt>
    <dgm:pt modelId="{8376E5A9-083D-45B1-BCE7-7DF00A967BCB}" type="asst">
      <dgm:prSet phldrT="[Tekstas]"/>
      <dgm:spPr>
        <a:solidFill>
          <a:schemeClr val="accent1"/>
        </a:solidFill>
      </dgm:spPr>
      <dgm:t>
        <a:bodyPr/>
        <a:lstStyle/>
        <a:p>
          <a:r>
            <a:rPr lang="lt-LT" dirty="0">
              <a:solidFill>
                <a:schemeClr val="tx1"/>
              </a:solidFill>
            </a:rPr>
            <a:t>Pirminio profesinio mokymo programos </a:t>
          </a:r>
        </a:p>
        <a:p>
          <a:r>
            <a:rPr lang="lt-LT" dirty="0">
              <a:solidFill>
                <a:schemeClr val="tx1"/>
              </a:solidFill>
            </a:rPr>
            <a:t>II-IV lygis</a:t>
          </a:r>
        </a:p>
        <a:p>
          <a:r>
            <a:rPr lang="lt-LT" dirty="0">
              <a:solidFill>
                <a:srgbClr val="FF0000"/>
              </a:solidFill>
            </a:rPr>
            <a:t>nuo 3 mėn. iki  2 metų </a:t>
          </a:r>
        </a:p>
        <a:p>
          <a:r>
            <a:rPr lang="lt-LT" dirty="0">
              <a:solidFill>
                <a:schemeClr val="tx1"/>
              </a:solidFill>
            </a:rPr>
            <a:t>(</a:t>
          </a:r>
          <a:r>
            <a:rPr lang="lt-LT" dirty="0">
              <a:solidFill>
                <a:srgbClr val="FF0000"/>
              </a:solidFill>
            </a:rPr>
            <a:t>be</a:t>
          </a:r>
          <a:r>
            <a:rPr lang="lt-LT" dirty="0">
              <a:solidFill>
                <a:schemeClr val="tx1"/>
              </a:solidFill>
            </a:rPr>
            <a:t> bendrojo ugdymo)</a:t>
          </a:r>
        </a:p>
        <a:p>
          <a:endParaRPr lang="lt-LT" dirty="0">
            <a:solidFill>
              <a:schemeClr val="tx1"/>
            </a:solidFill>
          </a:endParaRPr>
        </a:p>
      </dgm:t>
    </dgm:pt>
    <dgm:pt modelId="{8234D0BA-BBBE-4C6C-8B07-441BB9DFCC34}" type="parTrans" cxnId="{FA6F5788-DADC-4D34-A000-F15EA877CFE4}">
      <dgm:prSet/>
      <dgm:spPr/>
      <dgm:t>
        <a:bodyPr/>
        <a:lstStyle/>
        <a:p>
          <a:endParaRPr lang="lt-LT"/>
        </a:p>
      </dgm:t>
    </dgm:pt>
    <dgm:pt modelId="{A9242B13-3DCA-48E9-9519-EB0EF6AAF771}" type="sibTrans" cxnId="{FA6F5788-DADC-4D34-A000-F15EA877CFE4}">
      <dgm:prSet/>
      <dgm:spPr/>
      <dgm:t>
        <a:bodyPr/>
        <a:lstStyle/>
        <a:p>
          <a:endParaRPr lang="lt-LT"/>
        </a:p>
      </dgm:t>
    </dgm:pt>
    <dgm:pt modelId="{BAA26BCF-31D4-4744-B8A7-F9B2A8BF3F1D}">
      <dgm:prSet phldrT="[Tekstas]"/>
      <dgm:spPr/>
      <dgm:t>
        <a:bodyPr/>
        <a:lstStyle/>
        <a:p>
          <a:pPr algn="ctr"/>
          <a:endParaRPr lang="lt-LT" dirty="0">
            <a:solidFill>
              <a:schemeClr val="tx1"/>
            </a:solidFill>
          </a:endParaRPr>
        </a:p>
        <a:p>
          <a:pPr algn="ctr"/>
          <a:endParaRPr lang="lt-LT" dirty="0">
            <a:solidFill>
              <a:schemeClr val="tx1"/>
            </a:solidFill>
          </a:endParaRPr>
        </a:p>
        <a:p>
          <a:pPr algn="ctr"/>
          <a:r>
            <a:rPr lang="lt-LT" dirty="0">
              <a:solidFill>
                <a:schemeClr val="tx1"/>
              </a:solidFill>
            </a:rPr>
            <a:t>Pirminio profesinio mokymo programos</a:t>
          </a:r>
        </a:p>
        <a:p>
          <a:pPr algn="ctr"/>
          <a:r>
            <a:rPr lang="lt-LT" dirty="0">
              <a:solidFill>
                <a:schemeClr val="tx1"/>
              </a:solidFill>
            </a:rPr>
            <a:t>III lygis</a:t>
          </a:r>
        </a:p>
        <a:p>
          <a:pPr algn="ctr"/>
          <a:r>
            <a:rPr lang="lt-LT" dirty="0">
              <a:solidFill>
                <a:schemeClr val="tx1"/>
              </a:solidFill>
            </a:rPr>
            <a:t> </a:t>
          </a:r>
          <a:r>
            <a:rPr lang="lt-LT" dirty="0">
              <a:solidFill>
                <a:srgbClr val="FF0000"/>
              </a:solidFill>
            </a:rPr>
            <a:t>su</a:t>
          </a:r>
          <a:r>
            <a:rPr lang="lt-LT" dirty="0">
              <a:solidFill>
                <a:schemeClr val="tx1"/>
              </a:solidFill>
            </a:rPr>
            <a:t> pagrindinio ugdymo programos 10 klase </a:t>
          </a:r>
        </a:p>
        <a:p>
          <a:pPr algn="ctr"/>
          <a:r>
            <a:rPr lang="lt-LT" dirty="0">
              <a:solidFill>
                <a:srgbClr val="FF0000"/>
              </a:solidFill>
            </a:rPr>
            <a:t>2-3 metai</a:t>
          </a:r>
        </a:p>
        <a:p>
          <a:pPr algn="ctr"/>
          <a:endParaRPr lang="lt-LT" dirty="0"/>
        </a:p>
      </dgm:t>
    </dgm:pt>
    <dgm:pt modelId="{9D4D8535-D88E-444D-92D8-15FD015167B3}" type="parTrans" cxnId="{A94CF1AF-7BA8-477F-959F-529510E5CB84}">
      <dgm:prSet/>
      <dgm:spPr/>
      <dgm:t>
        <a:bodyPr/>
        <a:lstStyle/>
        <a:p>
          <a:endParaRPr lang="lt-LT"/>
        </a:p>
      </dgm:t>
    </dgm:pt>
    <dgm:pt modelId="{5F7BC0C8-9AD3-4A56-B227-08DA313BC3F1}" type="sibTrans" cxnId="{A94CF1AF-7BA8-477F-959F-529510E5CB84}">
      <dgm:prSet/>
      <dgm:spPr/>
      <dgm:t>
        <a:bodyPr/>
        <a:lstStyle/>
        <a:p>
          <a:endParaRPr lang="lt-LT"/>
        </a:p>
      </dgm:t>
    </dgm:pt>
    <dgm:pt modelId="{D46B4309-5826-462C-AC4E-10CAF6A61652}">
      <dgm:prSet phldrT="[Tekstas]"/>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lt-LT" dirty="0">
              <a:solidFill>
                <a:schemeClr val="tx1"/>
              </a:solidFill>
            </a:rPr>
            <a:t>Pirminio profesinio mokymo programos</a:t>
          </a:r>
        </a:p>
        <a:p>
          <a:pPr marL="0" marR="0" indent="0" algn="ctr" defTabSz="914400" eaLnBrk="1" fontAlgn="auto" latinLnBrk="0" hangingPunct="1">
            <a:lnSpc>
              <a:spcPct val="100000"/>
            </a:lnSpc>
            <a:spcBef>
              <a:spcPts val="0"/>
            </a:spcBef>
            <a:spcAft>
              <a:spcPts val="0"/>
            </a:spcAft>
            <a:buClrTx/>
            <a:buSzTx/>
            <a:buFontTx/>
            <a:buNone/>
            <a:tabLst/>
            <a:defRPr/>
          </a:pPr>
          <a:r>
            <a:rPr lang="lt-LT" dirty="0">
              <a:solidFill>
                <a:srgbClr val="FF0000"/>
              </a:solidFill>
            </a:rPr>
            <a:t>su</a:t>
          </a:r>
          <a:r>
            <a:rPr lang="lt-LT" dirty="0">
              <a:solidFill>
                <a:schemeClr val="tx1"/>
              </a:solidFill>
            </a:rPr>
            <a:t> Socialinių įgūdžių ugdymo programa </a:t>
          </a:r>
        </a:p>
        <a:p>
          <a:pPr marL="0" marR="0" indent="0" algn="ctr" defTabSz="914400" eaLnBrk="1" fontAlgn="auto" latinLnBrk="0" hangingPunct="1">
            <a:lnSpc>
              <a:spcPct val="100000"/>
            </a:lnSpc>
            <a:spcBef>
              <a:spcPts val="0"/>
            </a:spcBef>
            <a:spcAft>
              <a:spcPts val="0"/>
            </a:spcAft>
            <a:buClrTx/>
            <a:buSzTx/>
            <a:buFontTx/>
            <a:buNone/>
            <a:tabLst/>
            <a:defRPr/>
          </a:pPr>
          <a:r>
            <a:rPr lang="lt-LT" dirty="0">
              <a:solidFill>
                <a:schemeClr val="tx1"/>
              </a:solidFill>
            </a:rPr>
            <a:t>II lygis </a:t>
          </a:r>
        </a:p>
        <a:p>
          <a:pPr marL="0" marR="0" indent="0" algn="ctr" defTabSz="914400" eaLnBrk="1" fontAlgn="auto" latinLnBrk="0" hangingPunct="1">
            <a:lnSpc>
              <a:spcPct val="100000"/>
            </a:lnSpc>
            <a:spcBef>
              <a:spcPts val="0"/>
            </a:spcBef>
            <a:spcAft>
              <a:spcPts val="0"/>
            </a:spcAft>
            <a:buClrTx/>
            <a:buSzTx/>
            <a:buFontTx/>
            <a:buNone/>
            <a:tabLst/>
            <a:defRPr/>
          </a:pPr>
          <a:r>
            <a:rPr lang="lt-LT" dirty="0">
              <a:solidFill>
                <a:srgbClr val="FF0000"/>
              </a:solidFill>
            </a:rPr>
            <a:t>3 metai </a:t>
          </a:r>
        </a:p>
      </dgm:t>
    </dgm:pt>
    <dgm:pt modelId="{B301852B-3907-4DD1-B547-2D31C0C8765D}" type="parTrans" cxnId="{054E093A-E9AB-412E-B4AC-3BB512EEE8FB}">
      <dgm:prSet/>
      <dgm:spPr/>
      <dgm:t>
        <a:bodyPr/>
        <a:lstStyle/>
        <a:p>
          <a:endParaRPr lang="lt-LT"/>
        </a:p>
      </dgm:t>
    </dgm:pt>
    <dgm:pt modelId="{D7EF8B87-62E6-42A4-BAEC-E4E466754A21}" type="sibTrans" cxnId="{054E093A-E9AB-412E-B4AC-3BB512EEE8FB}">
      <dgm:prSet/>
      <dgm:spPr/>
      <dgm:t>
        <a:bodyPr/>
        <a:lstStyle/>
        <a:p>
          <a:endParaRPr lang="lt-LT"/>
        </a:p>
      </dgm:t>
    </dgm:pt>
    <dgm:pt modelId="{E7D4C1DB-BED8-49A4-AA2C-9B00B8BD15CE}">
      <dgm:prSet/>
      <dgm:spPr/>
      <dgm:t>
        <a:bodyPr/>
        <a:lstStyle/>
        <a:p>
          <a:pPr algn="ctr"/>
          <a:endParaRPr lang="lt-LT" dirty="0">
            <a:solidFill>
              <a:schemeClr val="tx1"/>
            </a:solidFill>
          </a:endParaRPr>
        </a:p>
        <a:p>
          <a:pPr algn="ctr"/>
          <a:r>
            <a:rPr lang="lt-LT" dirty="0">
              <a:solidFill>
                <a:schemeClr val="tx1"/>
              </a:solidFill>
            </a:rPr>
            <a:t>Pirminio profesinio mokymo programos </a:t>
          </a:r>
          <a:r>
            <a:rPr lang="lt-LT" dirty="0">
              <a:solidFill>
                <a:srgbClr val="FF0000"/>
              </a:solidFill>
            </a:rPr>
            <a:t>su</a:t>
          </a:r>
          <a:r>
            <a:rPr lang="lt-LT" dirty="0">
              <a:solidFill>
                <a:schemeClr val="tx1"/>
              </a:solidFill>
            </a:rPr>
            <a:t> vidurinio ugdymo programa</a:t>
          </a:r>
        </a:p>
        <a:p>
          <a:pPr algn="ctr"/>
          <a:r>
            <a:rPr lang="lt-LT" dirty="0">
              <a:solidFill>
                <a:schemeClr val="tx1"/>
              </a:solidFill>
            </a:rPr>
            <a:t>IV lygis </a:t>
          </a:r>
        </a:p>
        <a:p>
          <a:pPr algn="ctr"/>
          <a:r>
            <a:rPr lang="lt-LT" dirty="0">
              <a:solidFill>
                <a:srgbClr val="FF0000"/>
              </a:solidFill>
            </a:rPr>
            <a:t>2,5-3 metai  </a:t>
          </a:r>
        </a:p>
      </dgm:t>
    </dgm:pt>
    <dgm:pt modelId="{2826A4DD-6B5D-4A89-9331-BC0E6DBCC167}" type="parTrans" cxnId="{5D71953B-7327-43D2-B18F-76DECCB3AAFA}">
      <dgm:prSet/>
      <dgm:spPr/>
      <dgm:t>
        <a:bodyPr/>
        <a:lstStyle/>
        <a:p>
          <a:endParaRPr lang="lt-LT"/>
        </a:p>
      </dgm:t>
    </dgm:pt>
    <dgm:pt modelId="{91D3F2A5-9C99-4CB0-8D0D-2DBE34F06F5B}" type="sibTrans" cxnId="{5D71953B-7327-43D2-B18F-76DECCB3AAFA}">
      <dgm:prSet/>
      <dgm:spPr/>
      <dgm:t>
        <a:bodyPr/>
        <a:lstStyle/>
        <a:p>
          <a:endParaRPr lang="lt-LT"/>
        </a:p>
      </dgm:t>
    </dgm:pt>
    <dgm:pt modelId="{D5E408F2-668B-4C12-BDC8-5B4A2C06222E}">
      <dgm:prSet phldrT="[Tekstas]"/>
      <dgm:spPr>
        <a:noFill/>
        <a:ln>
          <a:noFill/>
        </a:ln>
      </dgm:spPr>
      <dgm:t>
        <a:bodyPr/>
        <a:lstStyle/>
        <a:p>
          <a:endParaRPr lang="lt-LT" dirty="0"/>
        </a:p>
      </dgm:t>
    </dgm:pt>
    <dgm:pt modelId="{A6A548F9-6483-48F8-B400-6C60B2D8D86E}" type="sibTrans" cxnId="{1A56A1F7-0D72-4966-99C0-9E192C7429C4}">
      <dgm:prSet/>
      <dgm:spPr/>
      <dgm:t>
        <a:bodyPr/>
        <a:lstStyle/>
        <a:p>
          <a:endParaRPr lang="lt-LT"/>
        </a:p>
      </dgm:t>
    </dgm:pt>
    <dgm:pt modelId="{A37402B0-89B5-4E2C-BEA3-83B93D9540E3}" type="parTrans" cxnId="{1A56A1F7-0D72-4966-99C0-9E192C7429C4}">
      <dgm:prSet/>
      <dgm:spPr/>
      <dgm:t>
        <a:bodyPr/>
        <a:lstStyle/>
        <a:p>
          <a:endParaRPr lang="lt-LT"/>
        </a:p>
      </dgm:t>
    </dgm:pt>
    <dgm:pt modelId="{30BF0745-2B48-4BEC-BCC2-8FA9C527CC8A}" type="asst">
      <dgm:prSet phldrT="[Tekstas]"/>
      <dgm:spPr>
        <a:noFill/>
      </dgm:spPr>
      <dgm:t>
        <a:bodyPr/>
        <a:lstStyle/>
        <a:p>
          <a:r>
            <a:rPr lang="lt-LT" dirty="0">
              <a:solidFill>
                <a:schemeClr val="tx1"/>
              </a:solidFill>
            </a:rPr>
            <a:t>Modulis, </a:t>
          </a:r>
        </a:p>
        <a:p>
          <a:r>
            <a:rPr lang="lt-LT" dirty="0">
              <a:solidFill>
                <a:schemeClr val="tx1"/>
              </a:solidFill>
            </a:rPr>
            <a:t> pirminio profesinio mokymo programos dalis</a:t>
          </a:r>
        </a:p>
        <a:p>
          <a:r>
            <a:rPr lang="lt-LT" dirty="0">
              <a:solidFill>
                <a:schemeClr val="tx1"/>
              </a:solidFill>
            </a:rPr>
            <a:t>(bendra mokymosi trukmė nesikeičia)  </a:t>
          </a:r>
        </a:p>
      </dgm:t>
    </dgm:pt>
    <dgm:pt modelId="{3318A5F9-2DAF-4C79-B6D0-0371B37921C1}" type="parTrans" cxnId="{441EC02B-D4D1-4383-9D78-AA243770EB35}">
      <dgm:prSet/>
      <dgm:spPr/>
      <dgm:t>
        <a:bodyPr/>
        <a:lstStyle/>
        <a:p>
          <a:endParaRPr lang="lt-LT"/>
        </a:p>
      </dgm:t>
    </dgm:pt>
    <dgm:pt modelId="{E51B3D39-87B2-4774-A55B-DBFAD78231DF}" type="sibTrans" cxnId="{441EC02B-D4D1-4383-9D78-AA243770EB35}">
      <dgm:prSet/>
      <dgm:spPr/>
      <dgm:t>
        <a:bodyPr/>
        <a:lstStyle/>
        <a:p>
          <a:endParaRPr lang="lt-LT"/>
        </a:p>
      </dgm:t>
    </dgm:pt>
    <dgm:pt modelId="{6483D569-7F5F-4616-AF01-F24C6CA18425}" type="pres">
      <dgm:prSet presAssocID="{D45F6074-E91A-41AD-B4FB-5D03B7F59150}" presName="hierChild1" presStyleCnt="0">
        <dgm:presLayoutVars>
          <dgm:orgChart val="1"/>
          <dgm:chPref val="1"/>
          <dgm:dir/>
          <dgm:animOne val="branch"/>
          <dgm:animLvl val="lvl"/>
          <dgm:resizeHandles/>
        </dgm:presLayoutVars>
      </dgm:prSet>
      <dgm:spPr/>
    </dgm:pt>
    <dgm:pt modelId="{6FDF861D-F979-4B79-8577-17911961AD10}" type="pres">
      <dgm:prSet presAssocID="{D5E408F2-668B-4C12-BDC8-5B4A2C06222E}" presName="hierRoot1" presStyleCnt="0">
        <dgm:presLayoutVars>
          <dgm:hierBranch val="init"/>
        </dgm:presLayoutVars>
      </dgm:prSet>
      <dgm:spPr/>
    </dgm:pt>
    <dgm:pt modelId="{6BB2A614-9719-4D27-AD08-3081A0185E68}" type="pres">
      <dgm:prSet presAssocID="{D5E408F2-668B-4C12-BDC8-5B4A2C06222E}" presName="rootComposite1" presStyleCnt="0"/>
      <dgm:spPr/>
    </dgm:pt>
    <dgm:pt modelId="{9472D920-30C7-4DF2-A0DF-A310DF031B40}" type="pres">
      <dgm:prSet presAssocID="{D5E408F2-668B-4C12-BDC8-5B4A2C06222E}" presName="rootText1" presStyleLbl="node0" presStyleIdx="0" presStyleCnt="2" custScaleX="57810" custScaleY="110094" custLinFactNeighborX="-696" custLinFactNeighborY="19480">
        <dgm:presLayoutVars>
          <dgm:chPref val="3"/>
        </dgm:presLayoutVars>
      </dgm:prSet>
      <dgm:spPr/>
    </dgm:pt>
    <dgm:pt modelId="{4EB600EE-F7E5-4371-9A6C-866EDECBC97D}" type="pres">
      <dgm:prSet presAssocID="{D5E408F2-668B-4C12-BDC8-5B4A2C06222E}" presName="rootConnector1" presStyleLbl="node1" presStyleIdx="0" presStyleCnt="0"/>
      <dgm:spPr/>
    </dgm:pt>
    <dgm:pt modelId="{66B18CD3-3814-4133-9ECC-5C17E9B6493A}" type="pres">
      <dgm:prSet presAssocID="{D5E408F2-668B-4C12-BDC8-5B4A2C06222E}" presName="hierChild2" presStyleCnt="0"/>
      <dgm:spPr/>
    </dgm:pt>
    <dgm:pt modelId="{82F82ABF-B0A2-44FC-843B-F548118D8078}" type="pres">
      <dgm:prSet presAssocID="{9D4D8535-D88E-444D-92D8-15FD015167B3}" presName="Name37" presStyleLbl="parChTrans1D2" presStyleIdx="0" presStyleCnt="4"/>
      <dgm:spPr/>
    </dgm:pt>
    <dgm:pt modelId="{9DACD5C3-022E-4C22-BAF2-E517882F5FB8}" type="pres">
      <dgm:prSet presAssocID="{BAA26BCF-31D4-4744-B8A7-F9B2A8BF3F1D}" presName="hierRoot2" presStyleCnt="0">
        <dgm:presLayoutVars>
          <dgm:hierBranch val="init"/>
        </dgm:presLayoutVars>
      </dgm:prSet>
      <dgm:spPr/>
    </dgm:pt>
    <dgm:pt modelId="{933D710F-1E3F-442B-9606-00F6611548F4}" type="pres">
      <dgm:prSet presAssocID="{BAA26BCF-31D4-4744-B8A7-F9B2A8BF3F1D}" presName="rootComposite" presStyleCnt="0"/>
      <dgm:spPr/>
    </dgm:pt>
    <dgm:pt modelId="{C466786E-1A9D-4803-8F53-86EB78974489}" type="pres">
      <dgm:prSet presAssocID="{BAA26BCF-31D4-4744-B8A7-F9B2A8BF3F1D}" presName="rootText" presStyleLbl="node2" presStyleIdx="0" presStyleCnt="3" custLinFactY="-34108" custLinFactNeighborX="9655" custLinFactNeighborY="-100000">
        <dgm:presLayoutVars>
          <dgm:chPref val="3"/>
        </dgm:presLayoutVars>
      </dgm:prSet>
      <dgm:spPr/>
    </dgm:pt>
    <dgm:pt modelId="{A2447E7A-C1BE-4047-AE94-87A2F72907B4}" type="pres">
      <dgm:prSet presAssocID="{BAA26BCF-31D4-4744-B8A7-F9B2A8BF3F1D}" presName="rootConnector" presStyleLbl="node2" presStyleIdx="0" presStyleCnt="3"/>
      <dgm:spPr/>
    </dgm:pt>
    <dgm:pt modelId="{2422E6A4-75D1-44D4-BFF9-7B9CCBBCBE0C}" type="pres">
      <dgm:prSet presAssocID="{BAA26BCF-31D4-4744-B8A7-F9B2A8BF3F1D}" presName="hierChild4" presStyleCnt="0"/>
      <dgm:spPr/>
    </dgm:pt>
    <dgm:pt modelId="{57C7D9C0-BFFF-4CAE-A351-620D738178F1}" type="pres">
      <dgm:prSet presAssocID="{BAA26BCF-31D4-4744-B8A7-F9B2A8BF3F1D}" presName="hierChild5" presStyleCnt="0"/>
      <dgm:spPr/>
    </dgm:pt>
    <dgm:pt modelId="{A9BFAB96-ADCF-4A60-B159-C80946121153}" type="pres">
      <dgm:prSet presAssocID="{2826A4DD-6B5D-4A89-9331-BC0E6DBCC167}" presName="Name37" presStyleLbl="parChTrans1D2" presStyleIdx="1" presStyleCnt="4"/>
      <dgm:spPr/>
    </dgm:pt>
    <dgm:pt modelId="{BB144878-DA5A-47E1-A369-2D7FC85292B6}" type="pres">
      <dgm:prSet presAssocID="{E7D4C1DB-BED8-49A4-AA2C-9B00B8BD15CE}" presName="hierRoot2" presStyleCnt="0">
        <dgm:presLayoutVars>
          <dgm:hierBranch val="init"/>
        </dgm:presLayoutVars>
      </dgm:prSet>
      <dgm:spPr/>
    </dgm:pt>
    <dgm:pt modelId="{4632100E-7713-4E3F-A1B0-6CE2D31B1B6E}" type="pres">
      <dgm:prSet presAssocID="{E7D4C1DB-BED8-49A4-AA2C-9B00B8BD15CE}" presName="rootComposite" presStyleCnt="0"/>
      <dgm:spPr/>
    </dgm:pt>
    <dgm:pt modelId="{F102CE09-DEB9-48F7-B747-3FAAA469D536}" type="pres">
      <dgm:prSet presAssocID="{E7D4C1DB-BED8-49A4-AA2C-9B00B8BD15CE}" presName="rootText" presStyleLbl="node2" presStyleIdx="1" presStyleCnt="3" custLinFactY="-30727" custLinFactNeighborX="10706" custLinFactNeighborY="-100000">
        <dgm:presLayoutVars>
          <dgm:chPref val="3"/>
        </dgm:presLayoutVars>
      </dgm:prSet>
      <dgm:spPr/>
    </dgm:pt>
    <dgm:pt modelId="{869CFD2D-DA1E-484F-97A7-00170CF7882A}" type="pres">
      <dgm:prSet presAssocID="{E7D4C1DB-BED8-49A4-AA2C-9B00B8BD15CE}" presName="rootConnector" presStyleLbl="node2" presStyleIdx="1" presStyleCnt="3"/>
      <dgm:spPr/>
    </dgm:pt>
    <dgm:pt modelId="{17AF10F8-D733-46DF-BEDC-565779A527A3}" type="pres">
      <dgm:prSet presAssocID="{E7D4C1DB-BED8-49A4-AA2C-9B00B8BD15CE}" presName="hierChild4" presStyleCnt="0"/>
      <dgm:spPr/>
    </dgm:pt>
    <dgm:pt modelId="{6D201164-80CD-47FA-8B1A-17738C21CCD5}" type="pres">
      <dgm:prSet presAssocID="{E7D4C1DB-BED8-49A4-AA2C-9B00B8BD15CE}" presName="hierChild5" presStyleCnt="0"/>
      <dgm:spPr/>
    </dgm:pt>
    <dgm:pt modelId="{A30A84FC-FB50-4085-90B6-99052E143FC3}" type="pres">
      <dgm:prSet presAssocID="{B301852B-3907-4DD1-B547-2D31C0C8765D}" presName="Name37" presStyleLbl="parChTrans1D2" presStyleIdx="2" presStyleCnt="4"/>
      <dgm:spPr/>
    </dgm:pt>
    <dgm:pt modelId="{C228D362-C732-4D05-A4E7-F14FF214F198}" type="pres">
      <dgm:prSet presAssocID="{D46B4309-5826-462C-AC4E-10CAF6A61652}" presName="hierRoot2" presStyleCnt="0">
        <dgm:presLayoutVars>
          <dgm:hierBranch val="init"/>
        </dgm:presLayoutVars>
      </dgm:prSet>
      <dgm:spPr/>
    </dgm:pt>
    <dgm:pt modelId="{583E121F-E870-4BAD-A1CE-130F77E2EA4A}" type="pres">
      <dgm:prSet presAssocID="{D46B4309-5826-462C-AC4E-10CAF6A61652}" presName="rootComposite" presStyleCnt="0"/>
      <dgm:spPr/>
    </dgm:pt>
    <dgm:pt modelId="{092AE36A-D9B3-4705-8EBF-9B0E5D7404C8}" type="pres">
      <dgm:prSet presAssocID="{D46B4309-5826-462C-AC4E-10CAF6A61652}" presName="rootText" presStyleLbl="node2" presStyleIdx="2" presStyleCnt="3" custLinFactY="-29600" custLinFactNeighborX="1620" custLinFactNeighborY="-100000">
        <dgm:presLayoutVars>
          <dgm:chPref val="3"/>
        </dgm:presLayoutVars>
      </dgm:prSet>
      <dgm:spPr/>
    </dgm:pt>
    <dgm:pt modelId="{71669D6B-01AA-4474-8263-ACA05EC5FFAA}" type="pres">
      <dgm:prSet presAssocID="{D46B4309-5826-462C-AC4E-10CAF6A61652}" presName="rootConnector" presStyleLbl="node2" presStyleIdx="2" presStyleCnt="3"/>
      <dgm:spPr/>
    </dgm:pt>
    <dgm:pt modelId="{F75C6013-7F7A-41B8-B064-A29C4CD37B8E}" type="pres">
      <dgm:prSet presAssocID="{D46B4309-5826-462C-AC4E-10CAF6A61652}" presName="hierChild4" presStyleCnt="0"/>
      <dgm:spPr/>
    </dgm:pt>
    <dgm:pt modelId="{26E985DC-92EB-44AB-A4AF-86DAE23306E9}" type="pres">
      <dgm:prSet presAssocID="{D46B4309-5826-462C-AC4E-10CAF6A61652}" presName="hierChild5" presStyleCnt="0"/>
      <dgm:spPr/>
    </dgm:pt>
    <dgm:pt modelId="{03F3B249-FCE6-4E68-8170-EA2E633552AA}" type="pres">
      <dgm:prSet presAssocID="{D5E408F2-668B-4C12-BDC8-5B4A2C06222E}" presName="hierChild3" presStyleCnt="0"/>
      <dgm:spPr/>
    </dgm:pt>
    <dgm:pt modelId="{A1C15213-3223-49C2-8668-6769D25FD73C}" type="pres">
      <dgm:prSet presAssocID="{8234D0BA-BBBE-4C6C-8B07-441BB9DFCC34}" presName="Name111" presStyleLbl="parChTrans1D2" presStyleIdx="3" presStyleCnt="4"/>
      <dgm:spPr/>
    </dgm:pt>
    <dgm:pt modelId="{8142D75E-13F1-4DE0-A80A-61295F659C87}" type="pres">
      <dgm:prSet presAssocID="{8376E5A9-083D-45B1-BCE7-7DF00A967BCB}" presName="hierRoot3" presStyleCnt="0">
        <dgm:presLayoutVars>
          <dgm:hierBranch val="init"/>
        </dgm:presLayoutVars>
      </dgm:prSet>
      <dgm:spPr/>
    </dgm:pt>
    <dgm:pt modelId="{0262D3EF-8C51-44F6-BA16-78F87AA35B1A}" type="pres">
      <dgm:prSet presAssocID="{8376E5A9-083D-45B1-BCE7-7DF00A967BCB}" presName="rootComposite3" presStyleCnt="0"/>
      <dgm:spPr/>
    </dgm:pt>
    <dgm:pt modelId="{23F5CC93-4CA2-4BEF-BCE7-47AAE1658C08}" type="pres">
      <dgm:prSet presAssocID="{8376E5A9-083D-45B1-BCE7-7DF00A967BCB}" presName="rootText3" presStyleLbl="asst1" presStyleIdx="0" presStyleCnt="1" custLinFactX="83120" custLinFactY="-26430" custLinFactNeighborX="100000" custLinFactNeighborY="-100000">
        <dgm:presLayoutVars>
          <dgm:chPref val="3"/>
        </dgm:presLayoutVars>
      </dgm:prSet>
      <dgm:spPr/>
    </dgm:pt>
    <dgm:pt modelId="{4A2D95D5-5CCC-45AC-9F99-C80780418037}" type="pres">
      <dgm:prSet presAssocID="{8376E5A9-083D-45B1-BCE7-7DF00A967BCB}" presName="rootConnector3" presStyleLbl="asst1" presStyleIdx="0" presStyleCnt="1"/>
      <dgm:spPr/>
    </dgm:pt>
    <dgm:pt modelId="{0E20A058-E200-4575-AA03-5648C70A390C}" type="pres">
      <dgm:prSet presAssocID="{8376E5A9-083D-45B1-BCE7-7DF00A967BCB}" presName="hierChild6" presStyleCnt="0"/>
      <dgm:spPr/>
    </dgm:pt>
    <dgm:pt modelId="{5F729466-A953-492B-9C28-738C6E011A85}" type="pres">
      <dgm:prSet presAssocID="{8376E5A9-083D-45B1-BCE7-7DF00A967BCB}" presName="hierChild7" presStyleCnt="0"/>
      <dgm:spPr/>
    </dgm:pt>
    <dgm:pt modelId="{743D47AE-A588-4899-A3C7-926CF2D4B72F}" type="pres">
      <dgm:prSet presAssocID="{30BF0745-2B48-4BEC-BCC2-8FA9C527CC8A}" presName="hierRoot1" presStyleCnt="0">
        <dgm:presLayoutVars>
          <dgm:hierBranch val="init"/>
        </dgm:presLayoutVars>
      </dgm:prSet>
      <dgm:spPr/>
    </dgm:pt>
    <dgm:pt modelId="{7FAF3658-035F-4CCC-AF7A-329B3E670B49}" type="pres">
      <dgm:prSet presAssocID="{30BF0745-2B48-4BEC-BCC2-8FA9C527CC8A}" presName="rootComposite1" presStyleCnt="0"/>
      <dgm:spPr/>
    </dgm:pt>
    <dgm:pt modelId="{D2FD639C-4DAD-49F5-85CE-AAE490D23F42}" type="pres">
      <dgm:prSet presAssocID="{30BF0745-2B48-4BEC-BCC2-8FA9C527CC8A}" presName="rootText1" presStyleLbl="node0" presStyleIdx="1" presStyleCnt="2" custLinFactX="-100000" custLinFactNeighborX="-111250" custLinFactNeighborY="25664">
        <dgm:presLayoutVars>
          <dgm:chPref val="3"/>
        </dgm:presLayoutVars>
      </dgm:prSet>
      <dgm:spPr/>
    </dgm:pt>
    <dgm:pt modelId="{5A5BCD3E-1021-48E2-9555-AD5515B2EBD0}" type="pres">
      <dgm:prSet presAssocID="{30BF0745-2B48-4BEC-BCC2-8FA9C527CC8A}" presName="rootConnector1" presStyleLbl="asst0" presStyleIdx="0" presStyleCnt="0"/>
      <dgm:spPr/>
    </dgm:pt>
    <dgm:pt modelId="{0700F038-15F4-4FC2-B882-589C990B80A1}" type="pres">
      <dgm:prSet presAssocID="{30BF0745-2B48-4BEC-BCC2-8FA9C527CC8A}" presName="hierChild2" presStyleCnt="0"/>
      <dgm:spPr/>
    </dgm:pt>
    <dgm:pt modelId="{E6C6B728-5AD9-40C2-9020-09A63401F279}" type="pres">
      <dgm:prSet presAssocID="{30BF0745-2B48-4BEC-BCC2-8FA9C527CC8A}" presName="hierChild3" presStyleCnt="0"/>
      <dgm:spPr/>
    </dgm:pt>
  </dgm:ptLst>
  <dgm:cxnLst>
    <dgm:cxn modelId="{54CBD800-4DBF-495E-8A10-3173F7CE13B3}" type="presOf" srcId="{D46B4309-5826-462C-AC4E-10CAF6A61652}" destId="{71669D6B-01AA-4474-8263-ACA05EC5FFAA}" srcOrd="1" destOrd="0" presId="urn:microsoft.com/office/officeart/2005/8/layout/orgChart1"/>
    <dgm:cxn modelId="{88264809-D73F-406C-BDF6-51720F421E1B}" type="presOf" srcId="{8376E5A9-083D-45B1-BCE7-7DF00A967BCB}" destId="{4A2D95D5-5CCC-45AC-9F99-C80780418037}" srcOrd="1" destOrd="0" presId="urn:microsoft.com/office/officeart/2005/8/layout/orgChart1"/>
    <dgm:cxn modelId="{4870B117-0687-4E15-8949-01FCE06D99B5}" type="presOf" srcId="{9D4D8535-D88E-444D-92D8-15FD015167B3}" destId="{82F82ABF-B0A2-44FC-843B-F548118D8078}" srcOrd="0" destOrd="0" presId="urn:microsoft.com/office/officeart/2005/8/layout/orgChart1"/>
    <dgm:cxn modelId="{BBD77A1A-ED13-472E-BE73-3A7F00089219}" type="presOf" srcId="{8376E5A9-083D-45B1-BCE7-7DF00A967BCB}" destId="{23F5CC93-4CA2-4BEF-BCE7-47AAE1658C08}" srcOrd="0" destOrd="0" presId="urn:microsoft.com/office/officeart/2005/8/layout/orgChart1"/>
    <dgm:cxn modelId="{441EC02B-D4D1-4383-9D78-AA243770EB35}" srcId="{D45F6074-E91A-41AD-B4FB-5D03B7F59150}" destId="{30BF0745-2B48-4BEC-BCC2-8FA9C527CC8A}" srcOrd="1" destOrd="0" parTransId="{3318A5F9-2DAF-4C79-B6D0-0371B37921C1}" sibTransId="{E51B3D39-87B2-4774-A55B-DBFAD78231DF}"/>
    <dgm:cxn modelId="{F2D38932-BF9C-4BFC-B594-635BBA0C17DD}" type="presOf" srcId="{BAA26BCF-31D4-4744-B8A7-F9B2A8BF3F1D}" destId="{A2447E7A-C1BE-4047-AE94-87A2F72907B4}" srcOrd="1" destOrd="0" presId="urn:microsoft.com/office/officeart/2005/8/layout/orgChart1"/>
    <dgm:cxn modelId="{054E093A-E9AB-412E-B4AC-3BB512EEE8FB}" srcId="{D5E408F2-668B-4C12-BDC8-5B4A2C06222E}" destId="{D46B4309-5826-462C-AC4E-10CAF6A61652}" srcOrd="3" destOrd="0" parTransId="{B301852B-3907-4DD1-B547-2D31C0C8765D}" sibTransId="{D7EF8B87-62E6-42A4-BAEC-E4E466754A21}"/>
    <dgm:cxn modelId="{5D71953B-7327-43D2-B18F-76DECCB3AAFA}" srcId="{D5E408F2-668B-4C12-BDC8-5B4A2C06222E}" destId="{E7D4C1DB-BED8-49A4-AA2C-9B00B8BD15CE}" srcOrd="2" destOrd="0" parTransId="{2826A4DD-6B5D-4A89-9331-BC0E6DBCC167}" sibTransId="{91D3F2A5-9C99-4CB0-8D0D-2DBE34F06F5B}"/>
    <dgm:cxn modelId="{0F1D4A3E-77DB-4AA3-94C7-03F959EB59B4}" type="presOf" srcId="{D46B4309-5826-462C-AC4E-10CAF6A61652}" destId="{092AE36A-D9B3-4705-8EBF-9B0E5D7404C8}" srcOrd="0" destOrd="0" presId="urn:microsoft.com/office/officeart/2005/8/layout/orgChart1"/>
    <dgm:cxn modelId="{1E381B3F-8FAA-4F2F-B94E-5804CC1E2AAC}" type="presOf" srcId="{BAA26BCF-31D4-4744-B8A7-F9B2A8BF3F1D}" destId="{C466786E-1A9D-4803-8F53-86EB78974489}" srcOrd="0" destOrd="0" presId="urn:microsoft.com/office/officeart/2005/8/layout/orgChart1"/>
    <dgm:cxn modelId="{3DE83351-D5E8-41A0-B07B-083D69A22586}" type="presOf" srcId="{8234D0BA-BBBE-4C6C-8B07-441BB9DFCC34}" destId="{A1C15213-3223-49C2-8668-6769D25FD73C}" srcOrd="0" destOrd="0" presId="urn:microsoft.com/office/officeart/2005/8/layout/orgChart1"/>
    <dgm:cxn modelId="{54A06471-CD8A-4804-94C9-2EBBBA20BC27}" type="presOf" srcId="{D5E408F2-668B-4C12-BDC8-5B4A2C06222E}" destId="{4EB600EE-F7E5-4371-9A6C-866EDECBC97D}" srcOrd="1" destOrd="0" presId="urn:microsoft.com/office/officeart/2005/8/layout/orgChart1"/>
    <dgm:cxn modelId="{0114D058-DF0E-4317-A863-D56E0C6F172F}" type="presOf" srcId="{30BF0745-2B48-4BEC-BCC2-8FA9C527CC8A}" destId="{5A5BCD3E-1021-48E2-9555-AD5515B2EBD0}" srcOrd="1" destOrd="0" presId="urn:microsoft.com/office/officeart/2005/8/layout/orgChart1"/>
    <dgm:cxn modelId="{FA6F5788-DADC-4D34-A000-F15EA877CFE4}" srcId="{D5E408F2-668B-4C12-BDC8-5B4A2C06222E}" destId="{8376E5A9-083D-45B1-BCE7-7DF00A967BCB}" srcOrd="0" destOrd="0" parTransId="{8234D0BA-BBBE-4C6C-8B07-441BB9DFCC34}" sibTransId="{A9242B13-3DCA-48E9-9519-EB0EF6AAF771}"/>
    <dgm:cxn modelId="{7176BF9F-BEA9-4A26-8CCD-BE3CF77BDD89}" type="presOf" srcId="{B301852B-3907-4DD1-B547-2D31C0C8765D}" destId="{A30A84FC-FB50-4085-90B6-99052E143FC3}" srcOrd="0" destOrd="0" presId="urn:microsoft.com/office/officeart/2005/8/layout/orgChart1"/>
    <dgm:cxn modelId="{A94CF1AF-7BA8-477F-959F-529510E5CB84}" srcId="{D5E408F2-668B-4C12-BDC8-5B4A2C06222E}" destId="{BAA26BCF-31D4-4744-B8A7-F9B2A8BF3F1D}" srcOrd="1" destOrd="0" parTransId="{9D4D8535-D88E-444D-92D8-15FD015167B3}" sibTransId="{5F7BC0C8-9AD3-4A56-B227-08DA313BC3F1}"/>
    <dgm:cxn modelId="{BB2981C3-DA7D-463F-90E8-B9853A786B86}" type="presOf" srcId="{D5E408F2-668B-4C12-BDC8-5B4A2C06222E}" destId="{9472D920-30C7-4DF2-A0DF-A310DF031B40}" srcOrd="0" destOrd="0" presId="urn:microsoft.com/office/officeart/2005/8/layout/orgChart1"/>
    <dgm:cxn modelId="{AB0478C8-65C1-46EA-8E4D-5C7EC95748FD}" type="presOf" srcId="{D45F6074-E91A-41AD-B4FB-5D03B7F59150}" destId="{6483D569-7F5F-4616-AF01-F24C6CA18425}" srcOrd="0" destOrd="0" presId="urn:microsoft.com/office/officeart/2005/8/layout/orgChart1"/>
    <dgm:cxn modelId="{E17B7BD5-5FCB-47E9-941A-24749EB3FACE}" type="presOf" srcId="{2826A4DD-6B5D-4A89-9331-BC0E6DBCC167}" destId="{A9BFAB96-ADCF-4A60-B159-C80946121153}" srcOrd="0" destOrd="0" presId="urn:microsoft.com/office/officeart/2005/8/layout/orgChart1"/>
    <dgm:cxn modelId="{D9B4FBDD-27BC-44AD-A5D4-07448D328322}" type="presOf" srcId="{30BF0745-2B48-4BEC-BCC2-8FA9C527CC8A}" destId="{D2FD639C-4DAD-49F5-85CE-AAE490D23F42}" srcOrd="0" destOrd="0" presId="urn:microsoft.com/office/officeart/2005/8/layout/orgChart1"/>
    <dgm:cxn modelId="{740D4DE3-012A-49C8-8AB4-6A30F6FEF885}" type="presOf" srcId="{E7D4C1DB-BED8-49A4-AA2C-9B00B8BD15CE}" destId="{F102CE09-DEB9-48F7-B747-3FAAA469D536}" srcOrd="0" destOrd="0" presId="urn:microsoft.com/office/officeart/2005/8/layout/orgChart1"/>
    <dgm:cxn modelId="{2F0FA6EE-64F0-404D-ABAA-0AA727EC924D}" type="presOf" srcId="{E7D4C1DB-BED8-49A4-AA2C-9B00B8BD15CE}" destId="{869CFD2D-DA1E-484F-97A7-00170CF7882A}" srcOrd="1" destOrd="0" presId="urn:microsoft.com/office/officeart/2005/8/layout/orgChart1"/>
    <dgm:cxn modelId="{1A56A1F7-0D72-4966-99C0-9E192C7429C4}" srcId="{D45F6074-E91A-41AD-B4FB-5D03B7F59150}" destId="{D5E408F2-668B-4C12-BDC8-5B4A2C06222E}" srcOrd="0" destOrd="0" parTransId="{A37402B0-89B5-4E2C-BEA3-83B93D9540E3}" sibTransId="{A6A548F9-6483-48F8-B400-6C60B2D8D86E}"/>
    <dgm:cxn modelId="{1A0EDA27-93BF-496F-9E70-CEF530498C03}" type="presParOf" srcId="{6483D569-7F5F-4616-AF01-F24C6CA18425}" destId="{6FDF861D-F979-4B79-8577-17911961AD10}" srcOrd="0" destOrd="0" presId="urn:microsoft.com/office/officeart/2005/8/layout/orgChart1"/>
    <dgm:cxn modelId="{29713DBA-9243-4E76-897B-B1E4FDD13309}" type="presParOf" srcId="{6FDF861D-F979-4B79-8577-17911961AD10}" destId="{6BB2A614-9719-4D27-AD08-3081A0185E68}" srcOrd="0" destOrd="0" presId="urn:microsoft.com/office/officeart/2005/8/layout/orgChart1"/>
    <dgm:cxn modelId="{AA094D97-A9F0-4A0F-866C-ED74CD7232BD}" type="presParOf" srcId="{6BB2A614-9719-4D27-AD08-3081A0185E68}" destId="{9472D920-30C7-4DF2-A0DF-A310DF031B40}" srcOrd="0" destOrd="0" presId="urn:microsoft.com/office/officeart/2005/8/layout/orgChart1"/>
    <dgm:cxn modelId="{D8406DF1-C399-479D-970A-4F391646A2AC}" type="presParOf" srcId="{6BB2A614-9719-4D27-AD08-3081A0185E68}" destId="{4EB600EE-F7E5-4371-9A6C-866EDECBC97D}" srcOrd="1" destOrd="0" presId="urn:microsoft.com/office/officeart/2005/8/layout/orgChart1"/>
    <dgm:cxn modelId="{CB20ED99-BC3B-452E-BFBB-4B1A27C2AEAA}" type="presParOf" srcId="{6FDF861D-F979-4B79-8577-17911961AD10}" destId="{66B18CD3-3814-4133-9ECC-5C17E9B6493A}" srcOrd="1" destOrd="0" presId="urn:microsoft.com/office/officeart/2005/8/layout/orgChart1"/>
    <dgm:cxn modelId="{D2539626-2072-4DD1-B340-B63B288F60DE}" type="presParOf" srcId="{66B18CD3-3814-4133-9ECC-5C17E9B6493A}" destId="{82F82ABF-B0A2-44FC-843B-F548118D8078}" srcOrd="0" destOrd="0" presId="urn:microsoft.com/office/officeart/2005/8/layout/orgChart1"/>
    <dgm:cxn modelId="{CE121879-7F3B-47EA-A182-DA4314D59178}" type="presParOf" srcId="{66B18CD3-3814-4133-9ECC-5C17E9B6493A}" destId="{9DACD5C3-022E-4C22-BAF2-E517882F5FB8}" srcOrd="1" destOrd="0" presId="urn:microsoft.com/office/officeart/2005/8/layout/orgChart1"/>
    <dgm:cxn modelId="{5207A7F7-EBAA-4128-A664-330695EDDFB6}" type="presParOf" srcId="{9DACD5C3-022E-4C22-BAF2-E517882F5FB8}" destId="{933D710F-1E3F-442B-9606-00F6611548F4}" srcOrd="0" destOrd="0" presId="urn:microsoft.com/office/officeart/2005/8/layout/orgChart1"/>
    <dgm:cxn modelId="{DEDA113D-2EAB-47A6-98E0-E6AF470B44F9}" type="presParOf" srcId="{933D710F-1E3F-442B-9606-00F6611548F4}" destId="{C466786E-1A9D-4803-8F53-86EB78974489}" srcOrd="0" destOrd="0" presId="urn:microsoft.com/office/officeart/2005/8/layout/orgChart1"/>
    <dgm:cxn modelId="{58D0EA5B-D754-403A-8F1D-02CD3E080EC2}" type="presParOf" srcId="{933D710F-1E3F-442B-9606-00F6611548F4}" destId="{A2447E7A-C1BE-4047-AE94-87A2F72907B4}" srcOrd="1" destOrd="0" presId="urn:microsoft.com/office/officeart/2005/8/layout/orgChart1"/>
    <dgm:cxn modelId="{B49449EE-6915-4A6B-8021-6362484B86F8}" type="presParOf" srcId="{9DACD5C3-022E-4C22-BAF2-E517882F5FB8}" destId="{2422E6A4-75D1-44D4-BFF9-7B9CCBBCBE0C}" srcOrd="1" destOrd="0" presId="urn:microsoft.com/office/officeart/2005/8/layout/orgChart1"/>
    <dgm:cxn modelId="{B0A3F924-D873-48C8-9426-C9BF3A83A59F}" type="presParOf" srcId="{9DACD5C3-022E-4C22-BAF2-E517882F5FB8}" destId="{57C7D9C0-BFFF-4CAE-A351-620D738178F1}" srcOrd="2" destOrd="0" presId="urn:microsoft.com/office/officeart/2005/8/layout/orgChart1"/>
    <dgm:cxn modelId="{8621890D-0992-4723-A40A-EAFE6CF2CA05}" type="presParOf" srcId="{66B18CD3-3814-4133-9ECC-5C17E9B6493A}" destId="{A9BFAB96-ADCF-4A60-B159-C80946121153}" srcOrd="2" destOrd="0" presId="urn:microsoft.com/office/officeart/2005/8/layout/orgChart1"/>
    <dgm:cxn modelId="{9B2D62BF-F180-4D72-970B-7E06C5814C33}" type="presParOf" srcId="{66B18CD3-3814-4133-9ECC-5C17E9B6493A}" destId="{BB144878-DA5A-47E1-A369-2D7FC85292B6}" srcOrd="3" destOrd="0" presId="urn:microsoft.com/office/officeart/2005/8/layout/orgChart1"/>
    <dgm:cxn modelId="{B1AB4C97-D690-4BF6-BF97-8222F287A366}" type="presParOf" srcId="{BB144878-DA5A-47E1-A369-2D7FC85292B6}" destId="{4632100E-7713-4E3F-A1B0-6CE2D31B1B6E}" srcOrd="0" destOrd="0" presId="urn:microsoft.com/office/officeart/2005/8/layout/orgChart1"/>
    <dgm:cxn modelId="{A4AFE356-82C8-4528-9D6A-5F7E63858072}" type="presParOf" srcId="{4632100E-7713-4E3F-A1B0-6CE2D31B1B6E}" destId="{F102CE09-DEB9-48F7-B747-3FAAA469D536}" srcOrd="0" destOrd="0" presId="urn:microsoft.com/office/officeart/2005/8/layout/orgChart1"/>
    <dgm:cxn modelId="{8FADCFC7-1EFF-4FBD-A581-00C430929D74}" type="presParOf" srcId="{4632100E-7713-4E3F-A1B0-6CE2D31B1B6E}" destId="{869CFD2D-DA1E-484F-97A7-00170CF7882A}" srcOrd="1" destOrd="0" presId="urn:microsoft.com/office/officeart/2005/8/layout/orgChart1"/>
    <dgm:cxn modelId="{F66E9CA6-F452-48CF-92B1-EA989E91748E}" type="presParOf" srcId="{BB144878-DA5A-47E1-A369-2D7FC85292B6}" destId="{17AF10F8-D733-46DF-BEDC-565779A527A3}" srcOrd="1" destOrd="0" presId="urn:microsoft.com/office/officeart/2005/8/layout/orgChart1"/>
    <dgm:cxn modelId="{E9B95460-AD30-48EB-AA1B-BB09ABD0E689}" type="presParOf" srcId="{BB144878-DA5A-47E1-A369-2D7FC85292B6}" destId="{6D201164-80CD-47FA-8B1A-17738C21CCD5}" srcOrd="2" destOrd="0" presId="urn:microsoft.com/office/officeart/2005/8/layout/orgChart1"/>
    <dgm:cxn modelId="{6A69C2F7-E5A1-4B2C-A2D8-9717D79D4FA8}" type="presParOf" srcId="{66B18CD3-3814-4133-9ECC-5C17E9B6493A}" destId="{A30A84FC-FB50-4085-90B6-99052E143FC3}" srcOrd="4" destOrd="0" presId="urn:microsoft.com/office/officeart/2005/8/layout/orgChart1"/>
    <dgm:cxn modelId="{83F6E1A0-4951-4745-93A9-D8A484972CBD}" type="presParOf" srcId="{66B18CD3-3814-4133-9ECC-5C17E9B6493A}" destId="{C228D362-C732-4D05-A4E7-F14FF214F198}" srcOrd="5" destOrd="0" presId="urn:microsoft.com/office/officeart/2005/8/layout/orgChart1"/>
    <dgm:cxn modelId="{A9DB6101-63AC-499F-9387-33FEAB0A305A}" type="presParOf" srcId="{C228D362-C732-4D05-A4E7-F14FF214F198}" destId="{583E121F-E870-4BAD-A1CE-130F77E2EA4A}" srcOrd="0" destOrd="0" presId="urn:microsoft.com/office/officeart/2005/8/layout/orgChart1"/>
    <dgm:cxn modelId="{A91C833D-D0CF-4C93-9608-627CEAD6A652}" type="presParOf" srcId="{583E121F-E870-4BAD-A1CE-130F77E2EA4A}" destId="{092AE36A-D9B3-4705-8EBF-9B0E5D7404C8}" srcOrd="0" destOrd="0" presId="urn:microsoft.com/office/officeart/2005/8/layout/orgChart1"/>
    <dgm:cxn modelId="{5B7DB5EF-C498-453A-941A-18C94976BC2C}" type="presParOf" srcId="{583E121F-E870-4BAD-A1CE-130F77E2EA4A}" destId="{71669D6B-01AA-4474-8263-ACA05EC5FFAA}" srcOrd="1" destOrd="0" presId="urn:microsoft.com/office/officeart/2005/8/layout/orgChart1"/>
    <dgm:cxn modelId="{404A6E9F-BCD1-4FF0-9EF3-C07E20263B44}" type="presParOf" srcId="{C228D362-C732-4D05-A4E7-F14FF214F198}" destId="{F75C6013-7F7A-41B8-B064-A29C4CD37B8E}" srcOrd="1" destOrd="0" presId="urn:microsoft.com/office/officeart/2005/8/layout/orgChart1"/>
    <dgm:cxn modelId="{5805739F-C7A2-4C59-ACF4-FC16B7C16B32}" type="presParOf" srcId="{C228D362-C732-4D05-A4E7-F14FF214F198}" destId="{26E985DC-92EB-44AB-A4AF-86DAE23306E9}" srcOrd="2" destOrd="0" presId="urn:microsoft.com/office/officeart/2005/8/layout/orgChart1"/>
    <dgm:cxn modelId="{D78EA8C5-5CFD-447B-8CA5-EE3624FA866F}" type="presParOf" srcId="{6FDF861D-F979-4B79-8577-17911961AD10}" destId="{03F3B249-FCE6-4E68-8170-EA2E633552AA}" srcOrd="2" destOrd="0" presId="urn:microsoft.com/office/officeart/2005/8/layout/orgChart1"/>
    <dgm:cxn modelId="{C544895B-5657-4C91-A057-B8D33995849F}" type="presParOf" srcId="{03F3B249-FCE6-4E68-8170-EA2E633552AA}" destId="{A1C15213-3223-49C2-8668-6769D25FD73C}" srcOrd="0" destOrd="0" presId="urn:microsoft.com/office/officeart/2005/8/layout/orgChart1"/>
    <dgm:cxn modelId="{7EE06E21-3689-4167-A543-412BC479FCB3}" type="presParOf" srcId="{03F3B249-FCE6-4E68-8170-EA2E633552AA}" destId="{8142D75E-13F1-4DE0-A80A-61295F659C87}" srcOrd="1" destOrd="0" presId="urn:microsoft.com/office/officeart/2005/8/layout/orgChart1"/>
    <dgm:cxn modelId="{14C4285B-9135-4BDC-B35D-45DE3ADF557E}" type="presParOf" srcId="{8142D75E-13F1-4DE0-A80A-61295F659C87}" destId="{0262D3EF-8C51-44F6-BA16-78F87AA35B1A}" srcOrd="0" destOrd="0" presId="urn:microsoft.com/office/officeart/2005/8/layout/orgChart1"/>
    <dgm:cxn modelId="{EAB45AE9-95C2-47ED-826C-1D40A890D2E9}" type="presParOf" srcId="{0262D3EF-8C51-44F6-BA16-78F87AA35B1A}" destId="{23F5CC93-4CA2-4BEF-BCE7-47AAE1658C08}" srcOrd="0" destOrd="0" presId="urn:microsoft.com/office/officeart/2005/8/layout/orgChart1"/>
    <dgm:cxn modelId="{D88B82AB-7B57-4AB5-8DF0-85361AFCE6F1}" type="presParOf" srcId="{0262D3EF-8C51-44F6-BA16-78F87AA35B1A}" destId="{4A2D95D5-5CCC-45AC-9F99-C80780418037}" srcOrd="1" destOrd="0" presId="urn:microsoft.com/office/officeart/2005/8/layout/orgChart1"/>
    <dgm:cxn modelId="{0076E035-641D-417A-8122-A18D283C8E4E}" type="presParOf" srcId="{8142D75E-13F1-4DE0-A80A-61295F659C87}" destId="{0E20A058-E200-4575-AA03-5648C70A390C}" srcOrd="1" destOrd="0" presId="urn:microsoft.com/office/officeart/2005/8/layout/orgChart1"/>
    <dgm:cxn modelId="{7BAEA669-9E43-4E85-A6F1-058A3B353A49}" type="presParOf" srcId="{8142D75E-13F1-4DE0-A80A-61295F659C87}" destId="{5F729466-A953-492B-9C28-738C6E011A85}" srcOrd="2" destOrd="0" presId="urn:microsoft.com/office/officeart/2005/8/layout/orgChart1"/>
    <dgm:cxn modelId="{999FF36A-1B2D-4D93-9C92-151B627B8CEE}" type="presParOf" srcId="{6483D569-7F5F-4616-AF01-F24C6CA18425}" destId="{743D47AE-A588-4899-A3C7-926CF2D4B72F}" srcOrd="1" destOrd="0" presId="urn:microsoft.com/office/officeart/2005/8/layout/orgChart1"/>
    <dgm:cxn modelId="{B2DD8967-FEE9-4F04-8C3B-9622E714C1B4}" type="presParOf" srcId="{743D47AE-A588-4899-A3C7-926CF2D4B72F}" destId="{7FAF3658-035F-4CCC-AF7A-329B3E670B49}" srcOrd="0" destOrd="0" presId="urn:microsoft.com/office/officeart/2005/8/layout/orgChart1"/>
    <dgm:cxn modelId="{47F1D61B-F11F-4CAC-9343-7BB3038B494C}" type="presParOf" srcId="{7FAF3658-035F-4CCC-AF7A-329B3E670B49}" destId="{D2FD639C-4DAD-49F5-85CE-AAE490D23F42}" srcOrd="0" destOrd="0" presId="urn:microsoft.com/office/officeart/2005/8/layout/orgChart1"/>
    <dgm:cxn modelId="{D9316A9B-5305-43C6-8F51-058886F1F023}" type="presParOf" srcId="{7FAF3658-035F-4CCC-AF7A-329B3E670B49}" destId="{5A5BCD3E-1021-48E2-9555-AD5515B2EBD0}" srcOrd="1" destOrd="0" presId="urn:microsoft.com/office/officeart/2005/8/layout/orgChart1"/>
    <dgm:cxn modelId="{5ADA89CF-5E52-46E2-A02E-B981F8B93A46}" type="presParOf" srcId="{743D47AE-A588-4899-A3C7-926CF2D4B72F}" destId="{0700F038-15F4-4FC2-B882-589C990B80A1}" srcOrd="1" destOrd="0" presId="urn:microsoft.com/office/officeart/2005/8/layout/orgChart1"/>
    <dgm:cxn modelId="{AF11249F-02EA-4857-9F97-64BF00E7C7C9}" type="presParOf" srcId="{743D47AE-A588-4899-A3C7-926CF2D4B72F}" destId="{E6C6B728-5AD9-40C2-9020-09A63401F27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15213-3223-49C2-8668-6769D25FD73C}">
      <dsp:nvSpPr>
        <dsp:cNvPr id="0" name=""/>
        <dsp:cNvSpPr/>
      </dsp:nvSpPr>
      <dsp:spPr>
        <a:xfrm>
          <a:off x="4833714" y="1125720"/>
          <a:ext cx="2035314" cy="764956"/>
        </a:xfrm>
        <a:custGeom>
          <a:avLst/>
          <a:gdLst/>
          <a:ahLst/>
          <a:cxnLst/>
          <a:rect l="0" t="0" r="0" b="0"/>
          <a:pathLst>
            <a:path>
              <a:moveTo>
                <a:pt x="0" y="764956"/>
              </a:moveTo>
              <a:lnTo>
                <a:pt x="203531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0A84FC-FB50-4085-90B6-99052E143FC3}">
      <dsp:nvSpPr>
        <dsp:cNvPr id="0" name=""/>
        <dsp:cNvSpPr/>
      </dsp:nvSpPr>
      <dsp:spPr>
        <a:xfrm>
          <a:off x="4833714" y="1890676"/>
          <a:ext cx="3454266" cy="495497"/>
        </a:xfrm>
        <a:custGeom>
          <a:avLst/>
          <a:gdLst/>
          <a:ahLst/>
          <a:cxnLst/>
          <a:rect l="0" t="0" r="0" b="0"/>
          <a:pathLst>
            <a:path>
              <a:moveTo>
                <a:pt x="0" y="0"/>
              </a:moveTo>
              <a:lnTo>
                <a:pt x="0" y="197518"/>
              </a:lnTo>
              <a:lnTo>
                <a:pt x="3454266" y="197518"/>
              </a:lnTo>
              <a:lnTo>
                <a:pt x="3454266" y="4954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BFAB96-ADCF-4A60-B159-C80946121153}">
      <dsp:nvSpPr>
        <dsp:cNvPr id="0" name=""/>
        <dsp:cNvSpPr/>
      </dsp:nvSpPr>
      <dsp:spPr>
        <a:xfrm>
          <a:off x="4833714" y="1890676"/>
          <a:ext cx="323577" cy="479506"/>
        </a:xfrm>
        <a:custGeom>
          <a:avLst/>
          <a:gdLst/>
          <a:ahLst/>
          <a:cxnLst/>
          <a:rect l="0" t="0" r="0" b="0"/>
          <a:pathLst>
            <a:path>
              <a:moveTo>
                <a:pt x="0" y="0"/>
              </a:moveTo>
              <a:lnTo>
                <a:pt x="0" y="181526"/>
              </a:lnTo>
              <a:lnTo>
                <a:pt x="323577" y="181526"/>
              </a:lnTo>
              <a:lnTo>
                <a:pt x="323577" y="479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F82ABF-B0A2-44FC-843B-F548118D8078}">
      <dsp:nvSpPr>
        <dsp:cNvPr id="0" name=""/>
        <dsp:cNvSpPr/>
      </dsp:nvSpPr>
      <dsp:spPr>
        <a:xfrm>
          <a:off x="1693602" y="1890676"/>
          <a:ext cx="3140111" cy="431531"/>
        </a:xfrm>
        <a:custGeom>
          <a:avLst/>
          <a:gdLst/>
          <a:ahLst/>
          <a:cxnLst/>
          <a:rect l="0" t="0" r="0" b="0"/>
          <a:pathLst>
            <a:path>
              <a:moveTo>
                <a:pt x="3140111" y="0"/>
              </a:moveTo>
              <a:lnTo>
                <a:pt x="3140111" y="133551"/>
              </a:lnTo>
              <a:lnTo>
                <a:pt x="0" y="133551"/>
              </a:lnTo>
              <a:lnTo>
                <a:pt x="0" y="431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72D920-30C7-4DF2-A0DF-A310DF031B40}">
      <dsp:nvSpPr>
        <dsp:cNvPr id="0" name=""/>
        <dsp:cNvSpPr/>
      </dsp:nvSpPr>
      <dsp:spPr>
        <a:xfrm>
          <a:off x="4013418" y="328496"/>
          <a:ext cx="1640591" cy="156218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lt-LT" sz="1100" kern="1200" dirty="0"/>
        </a:p>
      </dsp:txBody>
      <dsp:txXfrm>
        <a:off x="4013418" y="328496"/>
        <a:ext cx="1640591" cy="1562180"/>
      </dsp:txXfrm>
    </dsp:sp>
    <dsp:sp modelId="{C466786E-1A9D-4803-8F53-86EB78974489}">
      <dsp:nvSpPr>
        <dsp:cNvPr id="0" name=""/>
        <dsp:cNvSpPr/>
      </dsp:nvSpPr>
      <dsp:spPr>
        <a:xfrm>
          <a:off x="274651" y="2322208"/>
          <a:ext cx="2837903" cy="14189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lt-LT" sz="1100" kern="1200" dirty="0">
            <a:solidFill>
              <a:schemeClr val="tx1"/>
            </a:solidFill>
          </a:endParaRPr>
        </a:p>
        <a:p>
          <a:pPr marL="0" lvl="0" indent="0" algn="ctr" defTabSz="488950">
            <a:lnSpc>
              <a:spcPct val="90000"/>
            </a:lnSpc>
            <a:spcBef>
              <a:spcPct val="0"/>
            </a:spcBef>
            <a:spcAft>
              <a:spcPct val="35000"/>
            </a:spcAft>
            <a:buNone/>
          </a:pPr>
          <a:endParaRPr lang="lt-LT" sz="1100" kern="1200" dirty="0">
            <a:solidFill>
              <a:schemeClr val="tx1"/>
            </a:solidFill>
          </a:endParaRPr>
        </a:p>
        <a:p>
          <a:pPr marL="0" lvl="0" indent="0" algn="ctr" defTabSz="488950">
            <a:lnSpc>
              <a:spcPct val="90000"/>
            </a:lnSpc>
            <a:spcBef>
              <a:spcPct val="0"/>
            </a:spcBef>
            <a:spcAft>
              <a:spcPct val="35000"/>
            </a:spcAft>
            <a:buNone/>
          </a:pPr>
          <a:r>
            <a:rPr lang="lt-LT" sz="1100" kern="1200" dirty="0">
              <a:solidFill>
                <a:schemeClr val="tx1"/>
              </a:solidFill>
            </a:rPr>
            <a:t>Pirminio profesinio mokymo programos</a:t>
          </a:r>
        </a:p>
        <a:p>
          <a:pPr marL="0" lvl="0" indent="0" algn="ctr" defTabSz="488950">
            <a:lnSpc>
              <a:spcPct val="90000"/>
            </a:lnSpc>
            <a:spcBef>
              <a:spcPct val="0"/>
            </a:spcBef>
            <a:spcAft>
              <a:spcPct val="35000"/>
            </a:spcAft>
            <a:buNone/>
          </a:pPr>
          <a:r>
            <a:rPr lang="lt-LT" sz="1100" kern="1200" dirty="0">
              <a:solidFill>
                <a:schemeClr val="tx1"/>
              </a:solidFill>
            </a:rPr>
            <a:t>III lygis</a:t>
          </a:r>
        </a:p>
        <a:p>
          <a:pPr marL="0" lvl="0" indent="0" algn="ctr" defTabSz="488950">
            <a:lnSpc>
              <a:spcPct val="90000"/>
            </a:lnSpc>
            <a:spcBef>
              <a:spcPct val="0"/>
            </a:spcBef>
            <a:spcAft>
              <a:spcPct val="35000"/>
            </a:spcAft>
            <a:buNone/>
          </a:pPr>
          <a:r>
            <a:rPr lang="lt-LT" sz="1100" kern="1200" dirty="0">
              <a:solidFill>
                <a:schemeClr val="tx1"/>
              </a:solidFill>
            </a:rPr>
            <a:t> </a:t>
          </a:r>
          <a:r>
            <a:rPr lang="lt-LT" sz="1100" kern="1200" dirty="0">
              <a:solidFill>
                <a:srgbClr val="FF0000"/>
              </a:solidFill>
            </a:rPr>
            <a:t>su</a:t>
          </a:r>
          <a:r>
            <a:rPr lang="lt-LT" sz="1100" kern="1200" dirty="0">
              <a:solidFill>
                <a:schemeClr val="tx1"/>
              </a:solidFill>
            </a:rPr>
            <a:t> pagrindinio ugdymo programos 10 klase </a:t>
          </a:r>
        </a:p>
        <a:p>
          <a:pPr marL="0" lvl="0" indent="0" algn="ctr" defTabSz="488950">
            <a:lnSpc>
              <a:spcPct val="90000"/>
            </a:lnSpc>
            <a:spcBef>
              <a:spcPct val="0"/>
            </a:spcBef>
            <a:spcAft>
              <a:spcPct val="35000"/>
            </a:spcAft>
            <a:buNone/>
          </a:pPr>
          <a:r>
            <a:rPr lang="lt-LT" sz="1100" kern="1200" dirty="0">
              <a:solidFill>
                <a:srgbClr val="FF0000"/>
              </a:solidFill>
            </a:rPr>
            <a:t>2-3 metai</a:t>
          </a:r>
        </a:p>
        <a:p>
          <a:pPr marL="0" lvl="0" indent="0" algn="ctr" defTabSz="488950">
            <a:lnSpc>
              <a:spcPct val="90000"/>
            </a:lnSpc>
            <a:spcBef>
              <a:spcPct val="0"/>
            </a:spcBef>
            <a:spcAft>
              <a:spcPct val="35000"/>
            </a:spcAft>
            <a:buNone/>
          </a:pPr>
          <a:endParaRPr lang="lt-LT" sz="1100" kern="1200" dirty="0"/>
        </a:p>
      </dsp:txBody>
      <dsp:txXfrm>
        <a:off x="274651" y="2322208"/>
        <a:ext cx="2837903" cy="1418951"/>
      </dsp:txXfrm>
    </dsp:sp>
    <dsp:sp modelId="{F102CE09-DEB9-48F7-B747-3FAAA469D536}">
      <dsp:nvSpPr>
        <dsp:cNvPr id="0" name=""/>
        <dsp:cNvSpPr/>
      </dsp:nvSpPr>
      <dsp:spPr>
        <a:xfrm>
          <a:off x="3738340" y="2370183"/>
          <a:ext cx="2837903" cy="14189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lt-LT" sz="1100" kern="1200" dirty="0">
            <a:solidFill>
              <a:schemeClr val="tx1"/>
            </a:solidFill>
          </a:endParaRPr>
        </a:p>
        <a:p>
          <a:pPr marL="0" lvl="0" indent="0" algn="ctr" defTabSz="488950">
            <a:lnSpc>
              <a:spcPct val="90000"/>
            </a:lnSpc>
            <a:spcBef>
              <a:spcPct val="0"/>
            </a:spcBef>
            <a:spcAft>
              <a:spcPct val="35000"/>
            </a:spcAft>
            <a:buNone/>
          </a:pPr>
          <a:r>
            <a:rPr lang="lt-LT" sz="1100" kern="1200" dirty="0">
              <a:solidFill>
                <a:schemeClr val="tx1"/>
              </a:solidFill>
            </a:rPr>
            <a:t>Pirminio profesinio mokymo programos </a:t>
          </a:r>
          <a:r>
            <a:rPr lang="lt-LT" sz="1100" kern="1200" dirty="0">
              <a:solidFill>
                <a:srgbClr val="FF0000"/>
              </a:solidFill>
            </a:rPr>
            <a:t>su</a:t>
          </a:r>
          <a:r>
            <a:rPr lang="lt-LT" sz="1100" kern="1200" dirty="0">
              <a:solidFill>
                <a:schemeClr val="tx1"/>
              </a:solidFill>
            </a:rPr>
            <a:t> vidurinio ugdymo programa</a:t>
          </a:r>
        </a:p>
        <a:p>
          <a:pPr marL="0" lvl="0" indent="0" algn="ctr" defTabSz="488950">
            <a:lnSpc>
              <a:spcPct val="90000"/>
            </a:lnSpc>
            <a:spcBef>
              <a:spcPct val="0"/>
            </a:spcBef>
            <a:spcAft>
              <a:spcPct val="35000"/>
            </a:spcAft>
            <a:buNone/>
          </a:pPr>
          <a:r>
            <a:rPr lang="lt-LT" sz="1100" kern="1200" dirty="0">
              <a:solidFill>
                <a:schemeClr val="tx1"/>
              </a:solidFill>
            </a:rPr>
            <a:t>IV lygis </a:t>
          </a:r>
        </a:p>
        <a:p>
          <a:pPr marL="0" lvl="0" indent="0" algn="ctr" defTabSz="488950">
            <a:lnSpc>
              <a:spcPct val="90000"/>
            </a:lnSpc>
            <a:spcBef>
              <a:spcPct val="0"/>
            </a:spcBef>
            <a:spcAft>
              <a:spcPct val="35000"/>
            </a:spcAft>
            <a:buNone/>
          </a:pPr>
          <a:r>
            <a:rPr lang="lt-LT" sz="1100" kern="1200" dirty="0">
              <a:solidFill>
                <a:srgbClr val="FF0000"/>
              </a:solidFill>
            </a:rPr>
            <a:t>2,5-3 metai  </a:t>
          </a:r>
        </a:p>
      </dsp:txBody>
      <dsp:txXfrm>
        <a:off x="3738340" y="2370183"/>
        <a:ext cx="2837903" cy="1418951"/>
      </dsp:txXfrm>
    </dsp:sp>
    <dsp:sp modelId="{092AE36A-D9B3-4705-8EBF-9B0E5D7404C8}">
      <dsp:nvSpPr>
        <dsp:cNvPr id="0" name=""/>
        <dsp:cNvSpPr/>
      </dsp:nvSpPr>
      <dsp:spPr>
        <a:xfrm>
          <a:off x="6869028" y="2386174"/>
          <a:ext cx="2837903" cy="14189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t-LT" sz="1100" kern="1200" dirty="0">
              <a:solidFill>
                <a:schemeClr val="tx1"/>
              </a:solidFill>
            </a:rPr>
            <a:t>Pirminio profesinio mokymo programos</a:t>
          </a:r>
        </a:p>
        <a:p>
          <a:pPr marL="0" marR="0" lvl="0" indent="0" algn="ctr" defTabSz="914400" eaLnBrk="1" fontAlgn="auto" latinLnBrk="0" hangingPunct="1">
            <a:lnSpc>
              <a:spcPct val="100000"/>
            </a:lnSpc>
            <a:spcBef>
              <a:spcPct val="0"/>
            </a:spcBef>
            <a:spcAft>
              <a:spcPts val="0"/>
            </a:spcAft>
            <a:buClrTx/>
            <a:buSzTx/>
            <a:buFontTx/>
            <a:buNone/>
            <a:tabLst/>
            <a:defRPr/>
          </a:pPr>
          <a:r>
            <a:rPr lang="lt-LT" sz="1100" kern="1200" dirty="0">
              <a:solidFill>
                <a:srgbClr val="FF0000"/>
              </a:solidFill>
            </a:rPr>
            <a:t>su</a:t>
          </a:r>
          <a:r>
            <a:rPr lang="lt-LT" sz="1100" kern="1200" dirty="0">
              <a:solidFill>
                <a:schemeClr val="tx1"/>
              </a:solidFill>
            </a:rPr>
            <a:t> Socialinių įgūdžių ugdymo programa </a:t>
          </a:r>
        </a:p>
        <a:p>
          <a:pPr marL="0" marR="0" lvl="0" indent="0" algn="ctr" defTabSz="914400" eaLnBrk="1" fontAlgn="auto" latinLnBrk="0" hangingPunct="1">
            <a:lnSpc>
              <a:spcPct val="100000"/>
            </a:lnSpc>
            <a:spcBef>
              <a:spcPct val="0"/>
            </a:spcBef>
            <a:spcAft>
              <a:spcPts val="0"/>
            </a:spcAft>
            <a:buClrTx/>
            <a:buSzTx/>
            <a:buFontTx/>
            <a:buNone/>
            <a:tabLst/>
            <a:defRPr/>
          </a:pPr>
          <a:r>
            <a:rPr lang="lt-LT" sz="1100" kern="1200" dirty="0">
              <a:solidFill>
                <a:schemeClr val="tx1"/>
              </a:solidFill>
            </a:rPr>
            <a:t>II lygis </a:t>
          </a:r>
        </a:p>
        <a:p>
          <a:pPr marL="0" marR="0" lvl="0" indent="0" algn="ctr" defTabSz="914400" eaLnBrk="1" fontAlgn="auto" latinLnBrk="0" hangingPunct="1">
            <a:lnSpc>
              <a:spcPct val="100000"/>
            </a:lnSpc>
            <a:spcBef>
              <a:spcPct val="0"/>
            </a:spcBef>
            <a:spcAft>
              <a:spcPts val="0"/>
            </a:spcAft>
            <a:buClrTx/>
            <a:buSzTx/>
            <a:buFontTx/>
            <a:buNone/>
            <a:tabLst/>
            <a:defRPr/>
          </a:pPr>
          <a:r>
            <a:rPr lang="lt-LT" sz="1100" kern="1200" dirty="0">
              <a:solidFill>
                <a:srgbClr val="FF0000"/>
              </a:solidFill>
            </a:rPr>
            <a:t>3 metai </a:t>
          </a:r>
        </a:p>
      </dsp:txBody>
      <dsp:txXfrm>
        <a:off x="6869028" y="2386174"/>
        <a:ext cx="2837903" cy="1418951"/>
      </dsp:txXfrm>
    </dsp:sp>
    <dsp:sp modelId="{23F5CC93-4CA2-4BEF-BCE7-47AAE1658C08}">
      <dsp:nvSpPr>
        <dsp:cNvPr id="0" name=""/>
        <dsp:cNvSpPr/>
      </dsp:nvSpPr>
      <dsp:spPr>
        <a:xfrm>
          <a:off x="6869028" y="416244"/>
          <a:ext cx="2837903" cy="141895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lt-LT" sz="1100" kern="1200" dirty="0">
              <a:solidFill>
                <a:schemeClr val="tx1"/>
              </a:solidFill>
            </a:rPr>
            <a:t>Pirminio profesinio mokymo programos </a:t>
          </a:r>
        </a:p>
        <a:p>
          <a:pPr marL="0" lvl="0" indent="0" algn="ctr" defTabSz="488950">
            <a:lnSpc>
              <a:spcPct val="90000"/>
            </a:lnSpc>
            <a:spcBef>
              <a:spcPct val="0"/>
            </a:spcBef>
            <a:spcAft>
              <a:spcPct val="35000"/>
            </a:spcAft>
            <a:buNone/>
          </a:pPr>
          <a:r>
            <a:rPr lang="lt-LT" sz="1100" kern="1200" dirty="0">
              <a:solidFill>
                <a:schemeClr val="tx1"/>
              </a:solidFill>
            </a:rPr>
            <a:t>II-IV lygis</a:t>
          </a:r>
        </a:p>
        <a:p>
          <a:pPr marL="0" lvl="0" indent="0" algn="ctr" defTabSz="488950">
            <a:lnSpc>
              <a:spcPct val="90000"/>
            </a:lnSpc>
            <a:spcBef>
              <a:spcPct val="0"/>
            </a:spcBef>
            <a:spcAft>
              <a:spcPct val="35000"/>
            </a:spcAft>
            <a:buNone/>
          </a:pPr>
          <a:r>
            <a:rPr lang="lt-LT" sz="1100" kern="1200" dirty="0">
              <a:solidFill>
                <a:srgbClr val="FF0000"/>
              </a:solidFill>
            </a:rPr>
            <a:t>nuo 3 mėn. iki  2 metų </a:t>
          </a:r>
        </a:p>
        <a:p>
          <a:pPr marL="0" lvl="0" indent="0" algn="ctr" defTabSz="488950">
            <a:lnSpc>
              <a:spcPct val="90000"/>
            </a:lnSpc>
            <a:spcBef>
              <a:spcPct val="0"/>
            </a:spcBef>
            <a:spcAft>
              <a:spcPct val="35000"/>
            </a:spcAft>
            <a:buNone/>
          </a:pPr>
          <a:r>
            <a:rPr lang="lt-LT" sz="1100" kern="1200" dirty="0">
              <a:solidFill>
                <a:schemeClr val="tx1"/>
              </a:solidFill>
            </a:rPr>
            <a:t>(</a:t>
          </a:r>
          <a:r>
            <a:rPr lang="lt-LT" sz="1100" kern="1200" dirty="0">
              <a:solidFill>
                <a:srgbClr val="FF0000"/>
              </a:solidFill>
            </a:rPr>
            <a:t>be</a:t>
          </a:r>
          <a:r>
            <a:rPr lang="lt-LT" sz="1100" kern="1200" dirty="0">
              <a:solidFill>
                <a:schemeClr val="tx1"/>
              </a:solidFill>
            </a:rPr>
            <a:t> bendrojo ugdymo)</a:t>
          </a:r>
        </a:p>
        <a:p>
          <a:pPr marL="0" lvl="0" indent="0" algn="ctr" defTabSz="488950">
            <a:lnSpc>
              <a:spcPct val="90000"/>
            </a:lnSpc>
            <a:spcBef>
              <a:spcPct val="0"/>
            </a:spcBef>
            <a:spcAft>
              <a:spcPct val="35000"/>
            </a:spcAft>
            <a:buNone/>
          </a:pPr>
          <a:endParaRPr lang="lt-LT" sz="1100" kern="1200" dirty="0">
            <a:solidFill>
              <a:schemeClr val="tx1"/>
            </a:solidFill>
          </a:endParaRPr>
        </a:p>
      </dsp:txBody>
      <dsp:txXfrm>
        <a:off x="6869028" y="416244"/>
        <a:ext cx="2837903" cy="1418951"/>
      </dsp:txXfrm>
    </dsp:sp>
    <dsp:sp modelId="{D2FD639C-4DAD-49F5-85CE-AAE490D23F42}">
      <dsp:nvSpPr>
        <dsp:cNvPr id="0" name=""/>
        <dsp:cNvSpPr/>
      </dsp:nvSpPr>
      <dsp:spPr>
        <a:xfrm>
          <a:off x="274651" y="416244"/>
          <a:ext cx="2837903" cy="1418951"/>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lt-LT" sz="1100" kern="1200" dirty="0">
              <a:solidFill>
                <a:schemeClr val="tx1"/>
              </a:solidFill>
            </a:rPr>
            <a:t>Modulis, </a:t>
          </a:r>
        </a:p>
        <a:p>
          <a:pPr marL="0" lvl="0" indent="0" algn="ctr" defTabSz="488950">
            <a:lnSpc>
              <a:spcPct val="90000"/>
            </a:lnSpc>
            <a:spcBef>
              <a:spcPct val="0"/>
            </a:spcBef>
            <a:spcAft>
              <a:spcPct val="35000"/>
            </a:spcAft>
            <a:buNone/>
          </a:pPr>
          <a:r>
            <a:rPr lang="lt-LT" sz="1100" kern="1200" dirty="0">
              <a:solidFill>
                <a:schemeClr val="tx1"/>
              </a:solidFill>
            </a:rPr>
            <a:t> pirminio profesinio mokymo programos dalis</a:t>
          </a:r>
        </a:p>
        <a:p>
          <a:pPr marL="0" lvl="0" indent="0" algn="ctr" defTabSz="488950">
            <a:lnSpc>
              <a:spcPct val="90000"/>
            </a:lnSpc>
            <a:spcBef>
              <a:spcPct val="0"/>
            </a:spcBef>
            <a:spcAft>
              <a:spcPct val="35000"/>
            </a:spcAft>
            <a:buNone/>
          </a:pPr>
          <a:r>
            <a:rPr lang="lt-LT" sz="1100" kern="1200" dirty="0">
              <a:solidFill>
                <a:schemeClr val="tx1"/>
              </a:solidFill>
            </a:rPr>
            <a:t>(bendra mokymosi trukmė nesikeičia)  </a:t>
          </a:r>
        </a:p>
      </dsp:txBody>
      <dsp:txXfrm>
        <a:off x="274651" y="416244"/>
        <a:ext cx="2837903" cy="14189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40.svg"/><Relationship Id="rId1" Type="http://schemas.openxmlformats.org/officeDocument/2006/relationships/image" Target="../media/image39.png"/></Relationships>
</file>

<file path=ppt/drawings/_rels/drawing2.xml.rels><?xml version="1.0" encoding="UTF-8" standalone="yes"?>
<Relationships xmlns="http://schemas.openxmlformats.org/package/2006/relationships"><Relationship Id="rId1" Type="http://schemas.openxmlformats.org/officeDocument/2006/relationships/image" Target="../media/image48.png"/></Relationships>
</file>

<file path=ppt/drawings/drawing1.xml><?xml version="1.0" encoding="utf-8"?>
<c:userShapes xmlns:c="http://schemas.openxmlformats.org/drawingml/2006/chart">
  <cdr:relSizeAnchor xmlns:cdr="http://schemas.openxmlformats.org/drawingml/2006/chartDrawing">
    <cdr:from>
      <cdr:x>0.71888</cdr:x>
      <cdr:y>0</cdr:y>
    </cdr:from>
    <cdr:to>
      <cdr:x>0.8579</cdr:x>
      <cdr:y>0.15901</cdr:y>
    </cdr:to>
    <cdr:pic>
      <cdr:nvPicPr>
        <cdr:cNvPr id="2" name="Graphic 14" descr="Trophy with solid fill">
          <a:extLst xmlns:a="http://schemas.openxmlformats.org/drawingml/2006/main">
            <a:ext uri="{FF2B5EF4-FFF2-40B4-BE49-F238E27FC236}">
              <a16:creationId xmlns:a16="http://schemas.microsoft.com/office/drawing/2014/main" id="{34104A4D-9733-EC78-25C1-EB601BE3AF8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546474" y="-2271533"/>
          <a:ext cx="685801" cy="685801"/>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3" name="chart">
          <a:extLst xmlns:a="http://schemas.openxmlformats.org/drawingml/2006/main">
            <a:ext uri="{FF2B5EF4-FFF2-40B4-BE49-F238E27FC236}">
              <a16:creationId xmlns:a16="http://schemas.microsoft.com/office/drawing/2014/main" id="{1EEBF8B9-600B-7859-249D-5136BAB2588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91288" y="0"/>
          <a:ext cx="5014812" cy="407830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254EA-A457-4F45-9920-EDFD4B8EDC59}"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26D89-D7A0-864A-945F-46F93A6BA9E8}" type="slidenum">
              <a:rPr lang="en-US" smtClean="0"/>
              <a:t>‹#›</a:t>
            </a:fld>
            <a:endParaRPr lang="en-US"/>
          </a:p>
        </p:txBody>
      </p:sp>
    </p:spTree>
    <p:extLst>
      <p:ext uri="{BB962C8B-B14F-4D97-AF65-F5344CB8AC3E}">
        <p14:creationId xmlns:p14="http://schemas.microsoft.com/office/powerpoint/2010/main" val="145724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D726D89-D7A0-864A-945F-46F93A6BA9E8}" type="slidenum">
              <a:rPr lang="en-US" smtClean="0"/>
              <a:t>1</a:t>
            </a:fld>
            <a:endParaRPr lang="en-US"/>
          </a:p>
        </p:txBody>
      </p:sp>
    </p:spTree>
    <p:extLst>
      <p:ext uri="{BB962C8B-B14F-4D97-AF65-F5344CB8AC3E}">
        <p14:creationId xmlns:p14="http://schemas.microsoft.com/office/powerpoint/2010/main" val="405543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lide Number Placeholder 3"/>
          <p:cNvSpPr>
            <a:spLocks noGrp="1"/>
          </p:cNvSpPr>
          <p:nvPr>
            <p:ph type="sldNum" sz="quarter" idx="10"/>
          </p:nvPr>
        </p:nvSpPr>
        <p:spPr/>
        <p:txBody>
          <a:bodyPr/>
          <a:lstStyle/>
          <a:p>
            <a:fld id="{CD726D89-D7A0-864A-945F-46F93A6BA9E8}" type="slidenum">
              <a:rPr lang="en-US" smtClean="0"/>
              <a:t>11</a:t>
            </a:fld>
            <a:endParaRPr lang="en-US"/>
          </a:p>
        </p:txBody>
      </p:sp>
    </p:spTree>
    <p:extLst>
      <p:ext uri="{BB962C8B-B14F-4D97-AF65-F5344CB8AC3E}">
        <p14:creationId xmlns:p14="http://schemas.microsoft.com/office/powerpoint/2010/main" val="1489464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DC38A-04D9-1EDB-88B7-15238EBCF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A7B4A-CA6A-51B6-9ADE-0B727483A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87CA9-1BD9-4843-E6F4-1F42386F95A1}"/>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a:t>Ugdymas karjerai, profesijos pasimatavimas, įgyta kompetencija, </a:t>
            </a:r>
          </a:p>
          <a:p>
            <a:pPr marL="0" marR="0" indent="0" algn="l" defTabSz="914400" rtl="0" eaLnBrk="1" fontAlgn="auto" latinLnBrk="0" hangingPunct="1">
              <a:lnSpc>
                <a:spcPct val="100000"/>
              </a:lnSpc>
              <a:spcBef>
                <a:spcPts val="0"/>
              </a:spcBef>
              <a:spcAft>
                <a:spcPts val="0"/>
              </a:spcAft>
              <a:buClrTx/>
              <a:buSzTx/>
              <a:buFontTx/>
              <a:buNone/>
              <a:tabLst/>
              <a:defRPr/>
            </a:pPr>
            <a:endParaRPr lang="lt-LT" dirty="0"/>
          </a:p>
          <a:p>
            <a:pPr marL="0" marR="0" indent="0" algn="l" defTabSz="914400" rtl="0" eaLnBrk="1" fontAlgn="auto" latinLnBrk="0" hangingPunct="1">
              <a:lnSpc>
                <a:spcPct val="100000"/>
              </a:lnSpc>
              <a:spcBef>
                <a:spcPts val="0"/>
              </a:spcBef>
              <a:spcAft>
                <a:spcPts val="0"/>
              </a:spcAft>
              <a:buClrTx/>
              <a:buSzTx/>
              <a:buFontTx/>
              <a:buNone/>
              <a:tabLst/>
              <a:defRPr/>
            </a:pPr>
            <a:r>
              <a:rPr lang="lt-LT" dirty="0"/>
              <a:t>Nepasirinko: mobilių robotų montavimas ir programavimas, augalų komponavimas interjere, Fotografavimas, juvelyrinio dirbinio emaliavimas, reklaminių vaizdo įrašų apdorojimas, buhalterinės apskaitos tvarkymas, animacinių produktų kūrimas nesudėtingų duomenų bazių projektavimas, tinklapių kūrimo pagrindai, įvairių skonių kavos gaminimas, </a:t>
            </a:r>
          </a:p>
        </p:txBody>
      </p:sp>
      <p:sp>
        <p:nvSpPr>
          <p:cNvPr id="4" name="Slide Number Placeholder 3">
            <a:extLst>
              <a:ext uri="{FF2B5EF4-FFF2-40B4-BE49-F238E27FC236}">
                <a16:creationId xmlns:a16="http://schemas.microsoft.com/office/drawing/2014/main" id="{7EEF8272-B162-033F-2AF2-D7CFF2C4FC1A}"/>
              </a:ext>
            </a:extLst>
          </p:cNvPr>
          <p:cNvSpPr>
            <a:spLocks noGrp="1"/>
          </p:cNvSpPr>
          <p:nvPr>
            <p:ph type="sldNum" sz="quarter" idx="10"/>
          </p:nvPr>
        </p:nvSpPr>
        <p:spPr/>
        <p:txBody>
          <a:bodyPr/>
          <a:lstStyle/>
          <a:p>
            <a:fld id="{CD726D89-D7A0-864A-945F-46F93A6BA9E8}" type="slidenum">
              <a:rPr lang="en-US" smtClean="0"/>
              <a:t>12</a:t>
            </a:fld>
            <a:endParaRPr lang="en-US"/>
          </a:p>
        </p:txBody>
      </p:sp>
    </p:spTree>
    <p:extLst>
      <p:ext uri="{BB962C8B-B14F-4D97-AF65-F5344CB8AC3E}">
        <p14:creationId xmlns:p14="http://schemas.microsoft.com/office/powerpoint/2010/main" val="767315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342900" marR="0" lvl="0" indent="-342900" algn="just" defTabSz="914400" rtl="0" eaLnBrk="1" fontAlgn="auto" latinLnBrk="0" hangingPunct="1">
              <a:lnSpc>
                <a:spcPct val="107000"/>
              </a:lnSpc>
              <a:spcBef>
                <a:spcPts val="2400"/>
              </a:spcBef>
              <a:spcAft>
                <a:spcPts val="0"/>
              </a:spcAft>
              <a:buClrTx/>
              <a:buSzTx/>
              <a:buFont typeface="Courier New" panose="02070309020205020404" pitchFamily="49" charset="0"/>
              <a:buChar char="o"/>
              <a:tabLst>
                <a:tab pos="180340" algn="l"/>
              </a:tabLst>
              <a:defRPr/>
            </a:pPr>
            <a:r>
              <a:rPr lang="lt-LT" sz="1600" dirty="0"/>
              <a:t>9-10 klasėje gali nesimokyti technologijų pagal Pagrindinio, vidurinio ugdymo planus. </a:t>
            </a:r>
          </a:p>
          <a:p>
            <a:pPr marL="342900" marR="0" lvl="0" indent="-342900" algn="just" defTabSz="914400" rtl="0" eaLnBrk="1" fontAlgn="auto" latinLnBrk="0" hangingPunct="1">
              <a:lnSpc>
                <a:spcPct val="107000"/>
              </a:lnSpc>
              <a:spcBef>
                <a:spcPts val="2400"/>
              </a:spcBef>
              <a:spcAft>
                <a:spcPts val="0"/>
              </a:spcAft>
              <a:buClrTx/>
              <a:buSzTx/>
              <a:buFont typeface="Courier New" panose="02070309020205020404" pitchFamily="49" charset="0"/>
              <a:buChar char="o"/>
              <a:tabLst>
                <a:tab pos="180340" algn="l"/>
              </a:tabLst>
              <a:defRPr/>
            </a:pPr>
            <a:r>
              <a:rPr lang="lt-LT" sz="1600" dirty="0"/>
              <a:t>Išduodamas pažymėjimas- kompetencija , galima susidėlioti kvalifikaciją </a:t>
            </a:r>
          </a:p>
          <a:p>
            <a:pPr marL="342900" lvl="0" indent="-342900" algn="just">
              <a:lnSpc>
                <a:spcPct val="107000"/>
              </a:lnSpc>
              <a:spcBef>
                <a:spcPts val="2400"/>
              </a:spcBef>
              <a:spcAft>
                <a:spcPts val="0"/>
              </a:spcAft>
              <a:buFont typeface="Courier New" panose="02070309020205020404" pitchFamily="49" charset="0"/>
              <a:buChar char="o"/>
              <a:tabLst>
                <a:tab pos="180340" algn="l"/>
              </a:tabLst>
            </a:pPr>
            <a:endParaRPr lang="lt-LT" sz="1600" kern="1200" dirty="0">
              <a:solidFill>
                <a:schemeClr val="tx1"/>
              </a:solidFill>
              <a:effectLst/>
              <a:latin typeface="+mn-lt"/>
              <a:ea typeface="Calibri" panose="020F0502020204030204" pitchFamily="34" charset="0"/>
              <a:cs typeface="Times New Roman" panose="02020603050405020304" pitchFamily="18" charset="0"/>
            </a:endParaRPr>
          </a:p>
          <a:p>
            <a:endParaRPr lang="lt-LT" dirty="0"/>
          </a:p>
        </p:txBody>
      </p:sp>
      <p:sp>
        <p:nvSpPr>
          <p:cNvPr id="4" name="Skaidrės numerio vietos rezervavimo ženklas 3"/>
          <p:cNvSpPr>
            <a:spLocks noGrp="1"/>
          </p:cNvSpPr>
          <p:nvPr>
            <p:ph type="sldNum" sz="quarter" idx="10"/>
          </p:nvPr>
        </p:nvSpPr>
        <p:spPr/>
        <p:txBody>
          <a:bodyPr/>
          <a:lstStyle/>
          <a:p>
            <a:fld id="{CD726D89-D7A0-864A-945F-46F93A6BA9E8}" type="slidenum">
              <a:rPr lang="en-US" smtClean="0"/>
              <a:t>13</a:t>
            </a:fld>
            <a:endParaRPr lang="en-US"/>
          </a:p>
        </p:txBody>
      </p:sp>
    </p:spTree>
    <p:extLst>
      <p:ext uri="{BB962C8B-B14F-4D97-AF65-F5344CB8AC3E}">
        <p14:creationId xmlns:p14="http://schemas.microsoft.com/office/powerpoint/2010/main" val="419929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D726D89-D7A0-864A-945F-46F93A6BA9E8}" type="slidenum">
              <a:rPr lang="en-US" smtClean="0"/>
              <a:t>14</a:t>
            </a:fld>
            <a:endParaRPr lang="en-US"/>
          </a:p>
        </p:txBody>
      </p:sp>
    </p:spTree>
    <p:extLst>
      <p:ext uri="{BB962C8B-B14F-4D97-AF65-F5344CB8AC3E}">
        <p14:creationId xmlns:p14="http://schemas.microsoft.com/office/powerpoint/2010/main" val="2411409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u="sng" dirty="0"/>
              <a:t>Detaliau, jeigu kiltų klausimų dėl mokymosi stipendijos už veiklas</a:t>
            </a:r>
            <a:r>
              <a:rPr lang="lt-LT" dirty="0"/>
              <a:t>:</a:t>
            </a:r>
          </a:p>
          <a:p>
            <a:r>
              <a:rPr lang="lt-LT" dirty="0"/>
              <a:t>už </a:t>
            </a:r>
            <a:r>
              <a:rPr lang="lt-LT" b="1" dirty="0"/>
              <a:t>užimtas prizines vietas tarptautiniame profesinio meistriškumo konkurse </a:t>
            </a:r>
            <a:r>
              <a:rPr lang="lt-LT" dirty="0"/>
              <a:t>– 275 eurai (5 BSI); </a:t>
            </a:r>
          </a:p>
          <a:p>
            <a:r>
              <a:rPr lang="lt-LT" dirty="0"/>
              <a:t> už </a:t>
            </a:r>
            <a:r>
              <a:rPr lang="lt-LT" b="1" dirty="0"/>
              <a:t>dalyvavimą tarptautiniame profesinio meistriškumo konkurse </a:t>
            </a:r>
            <a:r>
              <a:rPr lang="lt-LT" dirty="0"/>
              <a:t>– 165 eurai (3 BSI)</a:t>
            </a:r>
          </a:p>
          <a:p>
            <a:r>
              <a:rPr lang="lt-LT" dirty="0"/>
              <a:t> už </a:t>
            </a:r>
            <a:r>
              <a:rPr lang="lt-LT" b="1" dirty="0"/>
              <a:t>užimtas prizines vietas respublikiniame profesinio meistriškumo konkurse, dalykinėse olimpiadose, konkursuose </a:t>
            </a:r>
            <a:r>
              <a:rPr lang="lt-LT" dirty="0"/>
              <a:t>–  165 (3 BSI); </a:t>
            </a:r>
          </a:p>
          <a:p>
            <a:r>
              <a:rPr lang="lt-LT" dirty="0"/>
              <a:t>už </a:t>
            </a:r>
            <a:r>
              <a:rPr lang="lt-LT" b="1" dirty="0"/>
              <a:t>dalyvavimą</a:t>
            </a:r>
            <a:r>
              <a:rPr lang="lt-LT" dirty="0"/>
              <a:t> respublikiniame profesinio meistriškumo konkurse, dalykinėse olimpiadose, konkursuose; už dalyvavimą savanoriškoje ir nevyriausybinių organizacijų veikloje; už dalyvavimą kultūrinėje, sportinėje veiklose – 110 (2 BSI); </a:t>
            </a:r>
          </a:p>
          <a:p>
            <a:r>
              <a:rPr lang="lt-LT" dirty="0"/>
              <a:t> už dalyvavimą profesinio informavimo, prisidedant prie profesinio mokymo populiarinimo, veiklose – 55 (1 BSI);</a:t>
            </a:r>
          </a:p>
          <a:p>
            <a:r>
              <a:rPr lang="lt-LT" dirty="0"/>
              <a:t> už dalyvavimą teikėjo savivaldos veiklose – 27,5 (0,5 BSI). </a:t>
            </a:r>
          </a:p>
          <a:p>
            <a:endParaRPr lang="lt-LT" dirty="0"/>
          </a:p>
        </p:txBody>
      </p:sp>
      <p:sp>
        <p:nvSpPr>
          <p:cNvPr id="4" name="Skaidrės numerio vietos rezervavimo ženklas 3"/>
          <p:cNvSpPr>
            <a:spLocks noGrp="1"/>
          </p:cNvSpPr>
          <p:nvPr>
            <p:ph type="sldNum" sz="quarter" idx="5"/>
          </p:nvPr>
        </p:nvSpPr>
        <p:spPr/>
        <p:txBody>
          <a:bodyPr/>
          <a:lstStyle/>
          <a:p>
            <a:fld id="{CD726D89-D7A0-864A-945F-46F93A6BA9E8}" type="slidenum">
              <a:rPr lang="en-US" smtClean="0"/>
              <a:t>16</a:t>
            </a:fld>
            <a:endParaRPr lang="en-US"/>
          </a:p>
        </p:txBody>
      </p:sp>
    </p:spTree>
    <p:extLst>
      <p:ext uri="{BB962C8B-B14F-4D97-AF65-F5344CB8AC3E}">
        <p14:creationId xmlns:p14="http://schemas.microsoft.com/office/powerpoint/2010/main" val="297972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CD726D89-D7A0-864A-945F-46F93A6BA9E8}" type="slidenum">
              <a:rPr lang="en-US" smtClean="0"/>
              <a:t>17</a:t>
            </a:fld>
            <a:endParaRPr lang="en-US"/>
          </a:p>
        </p:txBody>
      </p:sp>
    </p:spTree>
    <p:extLst>
      <p:ext uri="{BB962C8B-B14F-4D97-AF65-F5344CB8AC3E}">
        <p14:creationId xmlns:p14="http://schemas.microsoft.com/office/powerpoint/2010/main" val="4169489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CD726D89-D7A0-864A-945F-46F93A6BA9E8}" type="slidenum">
              <a:rPr lang="en-US" smtClean="0"/>
              <a:t>18</a:t>
            </a:fld>
            <a:endParaRPr lang="en-US"/>
          </a:p>
        </p:txBody>
      </p:sp>
    </p:spTree>
    <p:extLst>
      <p:ext uri="{BB962C8B-B14F-4D97-AF65-F5344CB8AC3E}">
        <p14:creationId xmlns:p14="http://schemas.microsoft.com/office/powerpoint/2010/main" val="200929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CD726D89-D7A0-864A-945F-46F93A6BA9E8}" type="slidenum">
              <a:rPr lang="en-US" smtClean="0"/>
              <a:t>2</a:t>
            </a:fld>
            <a:endParaRPr lang="en-US"/>
          </a:p>
        </p:txBody>
      </p:sp>
    </p:spTree>
    <p:extLst>
      <p:ext uri="{BB962C8B-B14F-4D97-AF65-F5344CB8AC3E}">
        <p14:creationId xmlns:p14="http://schemas.microsoft.com/office/powerpoint/2010/main" val="262926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CD726D89-D7A0-864A-945F-46F93A6BA9E8}" type="slidenum">
              <a:rPr lang="en-US" smtClean="0"/>
              <a:t>3</a:t>
            </a:fld>
            <a:endParaRPr lang="en-US"/>
          </a:p>
        </p:txBody>
      </p:sp>
    </p:spTree>
    <p:extLst>
      <p:ext uri="{BB962C8B-B14F-4D97-AF65-F5344CB8AC3E}">
        <p14:creationId xmlns:p14="http://schemas.microsoft.com/office/powerpoint/2010/main" val="1414779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CD726D89-D7A0-864A-945F-46F93A6BA9E8}" type="slidenum">
              <a:rPr lang="en-US" smtClean="0"/>
              <a:t>5</a:t>
            </a:fld>
            <a:endParaRPr lang="en-US"/>
          </a:p>
        </p:txBody>
      </p:sp>
    </p:spTree>
    <p:extLst>
      <p:ext uri="{BB962C8B-B14F-4D97-AF65-F5344CB8AC3E}">
        <p14:creationId xmlns:p14="http://schemas.microsoft.com/office/powerpoint/2010/main" val="3456203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CD726D89-D7A0-864A-945F-46F93A6BA9E8}" type="slidenum">
              <a:rPr lang="en-US" smtClean="0"/>
              <a:t>6</a:t>
            </a:fld>
            <a:endParaRPr lang="en-US"/>
          </a:p>
        </p:txBody>
      </p:sp>
    </p:spTree>
    <p:extLst>
      <p:ext uri="{BB962C8B-B14F-4D97-AF65-F5344CB8AC3E}">
        <p14:creationId xmlns:p14="http://schemas.microsoft.com/office/powerpoint/2010/main" val="182343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CD726D89-D7A0-864A-945F-46F93A6BA9E8}" type="slidenum">
              <a:rPr lang="en-US" smtClean="0"/>
              <a:t>7</a:t>
            </a:fld>
            <a:endParaRPr lang="en-US"/>
          </a:p>
        </p:txBody>
      </p:sp>
    </p:spTree>
    <p:extLst>
      <p:ext uri="{BB962C8B-B14F-4D97-AF65-F5344CB8AC3E}">
        <p14:creationId xmlns:p14="http://schemas.microsoft.com/office/powerpoint/2010/main" val="148207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800" b="1" dirty="0">
                <a:effectLst/>
                <a:latin typeface="Times New Roman" panose="02020603050405020304" pitchFamily="18" charset="0"/>
                <a:ea typeface="Times New Roman" panose="02020603050405020304" pitchFamily="18" charset="0"/>
              </a:rPr>
              <a:t>LRV programos siektina reikšmė</a:t>
            </a:r>
            <a:r>
              <a:rPr lang="lt-LT" sz="1800" dirty="0">
                <a:effectLst/>
                <a:latin typeface="Times New Roman" panose="02020603050405020304" pitchFamily="18" charset="0"/>
                <a:ea typeface="Times New Roman" panose="02020603050405020304" pitchFamily="18" charset="0"/>
              </a:rPr>
              <a:t>:</a:t>
            </a:r>
          </a:p>
          <a:p>
            <a:r>
              <a:rPr lang="lt-LT" sz="1800" dirty="0">
                <a:effectLst/>
                <a:latin typeface="Times New Roman" panose="02020603050405020304" pitchFamily="18" charset="0"/>
                <a:ea typeface="Times New Roman" panose="02020603050405020304" pitchFamily="18" charset="0"/>
              </a:rPr>
              <a:t>Įsidarbinusių 20–34 metų asmenų, prieš 1–3 metus gavusių profesinio mokymo diplomą kartu su viduriniu išsilavinimu arba po to, kai įgijo vidurinį išsilavinimą, dalis (proc.) – </a:t>
            </a:r>
            <a:r>
              <a:rPr lang="en-US" sz="1800" b="1" dirty="0">
                <a:effectLst/>
                <a:latin typeface="Times New Roman" panose="02020603050405020304" pitchFamily="18" charset="0"/>
                <a:ea typeface="Times New Roman" panose="02020603050405020304" pitchFamily="18" charset="0"/>
              </a:rPr>
              <a:t>80 proc. (2024 m.)</a:t>
            </a:r>
          </a:p>
          <a:p>
            <a:endParaRPr lang="en-US" sz="1800" b="1" dirty="0">
              <a:effectLst/>
              <a:latin typeface="Times New Roman" panose="02020603050405020304" pitchFamily="18" charset="0"/>
            </a:endParaRPr>
          </a:p>
        </p:txBody>
      </p:sp>
      <p:sp>
        <p:nvSpPr>
          <p:cNvPr id="4" name="Skaidrės numerio vietos rezervavimo ženklas 3"/>
          <p:cNvSpPr>
            <a:spLocks noGrp="1"/>
          </p:cNvSpPr>
          <p:nvPr>
            <p:ph type="sldNum" sz="quarter" idx="5"/>
          </p:nvPr>
        </p:nvSpPr>
        <p:spPr/>
        <p:txBody>
          <a:bodyPr/>
          <a:lstStyle/>
          <a:p>
            <a:fld id="{CD726D89-D7A0-864A-945F-46F93A6BA9E8}" type="slidenum">
              <a:rPr lang="en-US" smtClean="0"/>
              <a:t>8</a:t>
            </a:fld>
            <a:endParaRPr lang="en-US"/>
          </a:p>
        </p:txBody>
      </p:sp>
    </p:spTree>
    <p:extLst>
      <p:ext uri="{BB962C8B-B14F-4D97-AF65-F5344CB8AC3E}">
        <p14:creationId xmlns:p14="http://schemas.microsoft.com/office/powerpoint/2010/main" val="2508292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E006359B-5C76-498B-AED0-D689B9E67B11}" type="slidenum">
              <a:rPr lang="lt-LT" smtClean="0"/>
              <a:t>9</a:t>
            </a:fld>
            <a:endParaRPr lang="lt-LT"/>
          </a:p>
        </p:txBody>
      </p:sp>
    </p:spTree>
    <p:extLst>
      <p:ext uri="{BB962C8B-B14F-4D97-AF65-F5344CB8AC3E}">
        <p14:creationId xmlns:p14="http://schemas.microsoft.com/office/powerpoint/2010/main" val="342738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lide Number Placeholder 3"/>
          <p:cNvSpPr>
            <a:spLocks noGrp="1"/>
          </p:cNvSpPr>
          <p:nvPr>
            <p:ph type="sldNum" sz="quarter" idx="10"/>
          </p:nvPr>
        </p:nvSpPr>
        <p:spPr/>
        <p:txBody>
          <a:bodyPr/>
          <a:lstStyle/>
          <a:p>
            <a:fld id="{CD726D89-D7A0-864A-945F-46F93A6BA9E8}" type="slidenum">
              <a:rPr lang="en-US" smtClean="0"/>
              <a:t>10</a:t>
            </a:fld>
            <a:endParaRPr lang="en-US"/>
          </a:p>
        </p:txBody>
      </p:sp>
    </p:spTree>
    <p:extLst>
      <p:ext uri="{BB962C8B-B14F-4D97-AF65-F5344CB8AC3E}">
        <p14:creationId xmlns:p14="http://schemas.microsoft.com/office/powerpoint/2010/main" val="4064976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549193" y="2702627"/>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3" name="Graphic 2">
            <a:extLst>
              <a:ext uri="{FF2B5EF4-FFF2-40B4-BE49-F238E27FC236}">
                <a16:creationId xmlns:a16="http://schemas.microsoft.com/office/drawing/2014/main" id="{213CFF12-1718-F544-BC99-8DAE8FB6314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5740" y="0"/>
            <a:ext cx="2551430" cy="1803388"/>
          </a:xfrm>
          <a:prstGeom prst="rect">
            <a:avLst/>
          </a:prstGeom>
        </p:spPr>
      </p:pic>
    </p:spTree>
    <p:extLst>
      <p:ext uri="{BB962C8B-B14F-4D97-AF65-F5344CB8AC3E}">
        <p14:creationId xmlns:p14="http://schemas.microsoft.com/office/powerpoint/2010/main" val="163267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C9DA92-0D67-4F48-8688-3F92B3A718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25441" y="-6266675"/>
            <a:ext cx="27434847" cy="19391350"/>
          </a:xfrm>
          <a:prstGeom prst="rect">
            <a:avLst/>
          </a:prstGeom>
        </p:spPr>
      </p:pic>
    </p:spTree>
    <p:extLst>
      <p:ext uri="{BB962C8B-B14F-4D97-AF65-F5344CB8AC3E}">
        <p14:creationId xmlns:p14="http://schemas.microsoft.com/office/powerpoint/2010/main" val="309240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slide">
    <p:bg>
      <p:bgPr>
        <a:solidFill>
          <a:schemeClr val="accent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5419DB-124D-894F-9EE9-E4CD88F413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92841" y="-6266675"/>
            <a:ext cx="27434847" cy="19391350"/>
          </a:xfrm>
          <a:prstGeom prst="rect">
            <a:avLst/>
          </a:prstGeom>
        </p:spPr>
      </p:pic>
    </p:spTree>
    <p:extLst>
      <p:ext uri="{BB962C8B-B14F-4D97-AF65-F5344CB8AC3E}">
        <p14:creationId xmlns:p14="http://schemas.microsoft.com/office/powerpoint/2010/main" val="215397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 slide 2">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3079750" y="3429000"/>
            <a:ext cx="6032500" cy="2308994"/>
          </a:xfrm>
        </p:spPr>
        <p:txBody>
          <a:bodyPr anchor="ctr">
            <a:normAutofit/>
          </a:bodyPr>
          <a:lstStyle>
            <a:lvl1pPr marL="0" indent="0" algn="ctr">
              <a:buNone/>
              <a:defRPr sz="2800" b="1" i="0">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Etiam</a:t>
            </a:r>
            <a:r>
              <a:rPr lang="en-US" dirty="0"/>
              <a:t> </a:t>
            </a:r>
            <a:r>
              <a:rPr lang="en-US" dirty="0" err="1"/>
              <a:t>eget</a:t>
            </a:r>
            <a:r>
              <a:rPr lang="en-US" dirty="0"/>
              <a:t> </a:t>
            </a:r>
            <a:r>
              <a:rPr lang="en-US" dirty="0" err="1"/>
              <a:t>dapibus</a:t>
            </a:r>
            <a:r>
              <a:rPr lang="en-US" dirty="0"/>
              <a:t> </a:t>
            </a:r>
            <a:r>
              <a:rPr lang="en-US" dirty="0" err="1"/>
              <a:t>tellus</a:t>
            </a:r>
            <a:r>
              <a:rPr lang="en-US" dirty="0"/>
              <a:t>, sed </a:t>
            </a:r>
            <a:r>
              <a:rPr lang="en-US" dirty="0" err="1"/>
              <a:t>finibus</a:t>
            </a:r>
            <a:r>
              <a:rPr lang="en-US" dirty="0"/>
              <a:t> </a:t>
            </a:r>
            <a:r>
              <a:rPr lang="en-US" dirty="0" err="1"/>
              <a:t>quam</a:t>
            </a:r>
            <a:r>
              <a:rPr lang="en-US" dirty="0"/>
              <a:t>.“</a:t>
            </a:r>
          </a:p>
        </p:txBody>
      </p:sp>
      <p:pic>
        <p:nvPicPr>
          <p:cNvPr id="3" name="Graphic 2">
            <a:extLst>
              <a:ext uri="{FF2B5EF4-FFF2-40B4-BE49-F238E27FC236}">
                <a16:creationId xmlns:a16="http://schemas.microsoft.com/office/drawing/2014/main" id="{4ED1B287-639A-3F40-AA78-91374CBA21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1725" y="99265"/>
            <a:ext cx="4908550" cy="3469435"/>
          </a:xfrm>
          <a:prstGeom prst="rect">
            <a:avLst/>
          </a:prstGeom>
        </p:spPr>
      </p:pic>
    </p:spTree>
    <p:extLst>
      <p:ext uri="{BB962C8B-B14F-4D97-AF65-F5344CB8AC3E}">
        <p14:creationId xmlns:p14="http://schemas.microsoft.com/office/powerpoint/2010/main" val="153061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amp; photo">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469900" y="381001"/>
            <a:ext cx="4761857" cy="3733800"/>
          </a:xfrm>
          <a:noFill/>
          <a:ln>
            <a:noFill/>
          </a:ln>
        </p:spPr>
        <p:txBody>
          <a:bodyPr anchor="b">
            <a:noAutofit/>
          </a:bodyPr>
          <a:lstStyle>
            <a:lvl1pPr marL="0" indent="0">
              <a:lnSpc>
                <a:spcPct val="110000"/>
              </a:lnSpc>
              <a:buNone/>
              <a:defRPr sz="2800" b="1" i="0">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Etiam</a:t>
            </a:r>
            <a:r>
              <a:rPr lang="en-US" dirty="0"/>
              <a:t> </a:t>
            </a:r>
            <a:r>
              <a:rPr lang="en-US" dirty="0" err="1"/>
              <a:t>eget</a:t>
            </a:r>
            <a:r>
              <a:rPr lang="en-US" dirty="0"/>
              <a:t> </a:t>
            </a:r>
            <a:r>
              <a:rPr lang="en-US" dirty="0" err="1"/>
              <a:t>dapibus</a:t>
            </a:r>
            <a:r>
              <a:rPr lang="en-US" dirty="0"/>
              <a:t> </a:t>
            </a:r>
            <a:r>
              <a:rPr lang="en-US" dirty="0" err="1"/>
              <a:t>tellus</a:t>
            </a:r>
            <a:r>
              <a:rPr lang="en-US" dirty="0"/>
              <a:t>, sed </a:t>
            </a:r>
            <a:r>
              <a:rPr lang="en-US" dirty="0" err="1"/>
              <a:t>finibus</a:t>
            </a:r>
            <a:r>
              <a:rPr lang="en-US" dirty="0"/>
              <a:t> </a:t>
            </a:r>
            <a:r>
              <a:rPr lang="en-US" dirty="0" err="1"/>
              <a:t>quam</a:t>
            </a:r>
            <a:r>
              <a:rPr lang="en-US" dirty="0"/>
              <a:t>.“</a:t>
            </a:r>
          </a:p>
        </p:txBody>
      </p:sp>
      <p:sp>
        <p:nvSpPr>
          <p:cNvPr id="11" name="Subtitle 2">
            <a:extLst>
              <a:ext uri="{FF2B5EF4-FFF2-40B4-BE49-F238E27FC236}">
                <a16:creationId xmlns:a16="http://schemas.microsoft.com/office/drawing/2014/main" id="{8E444BC8-9F9D-A148-9E4C-BBCC716A7D4E}"/>
              </a:ext>
            </a:extLst>
          </p:cNvPr>
          <p:cNvSpPr>
            <a:spLocks noGrp="1"/>
          </p:cNvSpPr>
          <p:nvPr>
            <p:ph type="subTitle" idx="1" hasCustomPrompt="1"/>
          </p:nvPr>
        </p:nvSpPr>
        <p:spPr>
          <a:xfrm>
            <a:off x="469902" y="4261631"/>
            <a:ext cx="4761856" cy="1655762"/>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Citatos</a:t>
            </a:r>
            <a:r>
              <a:rPr lang="en-US" dirty="0"/>
              <a:t> </a:t>
            </a:r>
            <a:r>
              <a:rPr lang="en-US" dirty="0" err="1"/>
              <a:t>autorė</a:t>
            </a:r>
            <a:endParaRPr lang="en-US" dirty="0"/>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5902325" y="0"/>
            <a:ext cx="6289675" cy="6858000"/>
          </a:xfrm>
        </p:spPr>
        <p:txBody>
          <a:bodyPr anchor="ctr"/>
          <a:lstStyle>
            <a:lvl1pPr algn="ctr">
              <a:defRPr/>
            </a:lvl1pPr>
          </a:lstStyle>
          <a:p>
            <a:r>
              <a:rPr lang="en-GB" dirty="0" err="1"/>
              <a:t>Pridėti</a:t>
            </a:r>
            <a:r>
              <a:rPr lang="en-GB" dirty="0"/>
              <a:t> </a:t>
            </a:r>
            <a:r>
              <a:rPr lang="en-GB" dirty="0" err="1"/>
              <a:t>nuotrauką</a:t>
            </a:r>
            <a:endParaRPr lang="en-US" dirty="0"/>
          </a:p>
        </p:txBody>
      </p:sp>
    </p:spTree>
    <p:extLst>
      <p:ext uri="{BB962C8B-B14F-4D97-AF65-F5344CB8AC3E}">
        <p14:creationId xmlns:p14="http://schemas.microsoft.com/office/powerpoint/2010/main" val="270846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and photo v2">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493049" y="1504709"/>
            <a:ext cx="4761857" cy="5110224"/>
          </a:xfrm>
          <a:noFill/>
          <a:ln>
            <a:noFill/>
          </a:ln>
        </p:spPr>
        <p:txBody>
          <a:bodyPr anchor="t">
            <a:noAutofit/>
          </a:bodyPr>
          <a:lstStyle>
            <a:lvl1pPr marL="457200" indent="-457200" algn="l">
              <a:lnSpc>
                <a:spcPct val="100000"/>
              </a:lnSpc>
              <a:buClr>
                <a:schemeClr val="tx1"/>
              </a:buClr>
              <a:buSzPct val="120000"/>
              <a:buFont typeface="Arial" panose="020B0604020202020204" pitchFamily="34" charset="0"/>
              <a:buChar char="•"/>
              <a:defRPr sz="1800" b="0" i="0">
                <a:solidFill>
                  <a:schemeClr val="tx1"/>
                </a:solidFill>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Nunc mi </a:t>
            </a:r>
            <a:r>
              <a:rPr lang="en-US" dirty="0" err="1"/>
              <a:t>metus</a:t>
            </a:r>
            <a:r>
              <a:rPr lang="en-US" dirty="0"/>
              <a:t>, </a:t>
            </a:r>
            <a:r>
              <a:rPr lang="en-US" dirty="0" err="1"/>
              <a:t>rhoncus</a:t>
            </a:r>
            <a:r>
              <a:rPr lang="en-US" dirty="0"/>
              <a:t> ac </a:t>
            </a:r>
            <a:r>
              <a:rPr lang="en-US" dirty="0" err="1"/>
              <a:t>egestas</a:t>
            </a:r>
            <a:r>
              <a:rPr lang="en-US" dirty="0"/>
              <a:t> </a:t>
            </a:r>
            <a:r>
              <a:rPr lang="en-US" dirty="0" err="1"/>
              <a:t>nec</a:t>
            </a:r>
            <a:r>
              <a:rPr lang="en-US" dirty="0"/>
              <a:t>, </a:t>
            </a:r>
            <a:r>
              <a:rPr lang="en-US" dirty="0" err="1"/>
              <a:t>rutrum</a:t>
            </a:r>
            <a:r>
              <a:rPr lang="en-US" dirty="0"/>
              <a:t> </a:t>
            </a:r>
            <a:r>
              <a:rPr lang="en-US" dirty="0" err="1"/>
              <a:t>ut</a:t>
            </a:r>
            <a:r>
              <a:rPr lang="en-US" dirty="0"/>
              <a:t> </a:t>
            </a:r>
            <a:r>
              <a:rPr lang="en-US" dirty="0" err="1"/>
              <a:t>neque</a:t>
            </a:r>
            <a:r>
              <a:rPr lang="en-US" dirty="0"/>
              <a:t>. Nam </a:t>
            </a:r>
            <a:r>
              <a:rPr lang="en-US" dirty="0" err="1"/>
              <a:t>elementum</a:t>
            </a:r>
            <a:r>
              <a:rPr lang="en-US" dirty="0"/>
              <a:t> </a:t>
            </a:r>
            <a:r>
              <a:rPr lang="en-US" dirty="0" err="1"/>
              <a:t>hendrerit</a:t>
            </a:r>
            <a:r>
              <a:rPr lang="en-US" dirty="0"/>
              <a:t> </a:t>
            </a:r>
            <a:r>
              <a:rPr lang="en-US" dirty="0" err="1"/>
              <a:t>enim</a:t>
            </a:r>
            <a:r>
              <a:rPr lang="en-US" dirty="0"/>
              <a:t>, </a:t>
            </a:r>
            <a:r>
              <a:rPr lang="en-US" dirty="0" err="1"/>
              <a:t>quis</a:t>
            </a:r>
            <a:r>
              <a:rPr lang="en-US" dirty="0"/>
              <a:t> </a:t>
            </a:r>
            <a:r>
              <a:rPr lang="en-US" dirty="0" err="1"/>
              <a:t>consequat</a:t>
            </a:r>
            <a:r>
              <a:rPr lang="en-US" dirty="0"/>
              <a:t> </a:t>
            </a:r>
            <a:r>
              <a:rPr lang="en-US" dirty="0" err="1"/>
              <a:t>nunc</a:t>
            </a:r>
            <a:r>
              <a:rPr lang="en-US" dirty="0"/>
              <a:t> </a:t>
            </a:r>
            <a:r>
              <a:rPr lang="en-US" dirty="0" err="1"/>
              <a:t>accumsan</a:t>
            </a:r>
            <a:r>
              <a:rPr lang="en-US" dirty="0"/>
              <a:t> </a:t>
            </a:r>
            <a:r>
              <a:rPr lang="en-US" dirty="0" err="1"/>
              <a:t>ornare</a:t>
            </a:r>
            <a:r>
              <a:rPr lang="en-US" dirty="0"/>
              <a:t>. </a:t>
            </a:r>
          </a:p>
          <a:p>
            <a:pPr lvl="0"/>
            <a:r>
              <a:rPr lang="en-US" dirty="0" err="1"/>
              <a:t>Aliquam</a:t>
            </a:r>
            <a:r>
              <a:rPr lang="en-US" dirty="0"/>
              <a:t> </a:t>
            </a:r>
            <a:r>
              <a:rPr lang="en-US" dirty="0" err="1"/>
              <a:t>ut</a:t>
            </a:r>
            <a:r>
              <a:rPr lang="en-US" dirty="0"/>
              <a:t> </a:t>
            </a:r>
            <a:r>
              <a:rPr lang="en-US" dirty="0" err="1"/>
              <a:t>interdum</a:t>
            </a:r>
            <a:r>
              <a:rPr lang="en-US" dirty="0"/>
              <a:t> ipsum, a </a:t>
            </a:r>
            <a:r>
              <a:rPr lang="en-US" dirty="0" err="1"/>
              <a:t>lobortis</a:t>
            </a:r>
            <a:r>
              <a:rPr lang="en-US" dirty="0"/>
              <a:t> </a:t>
            </a:r>
            <a:r>
              <a:rPr lang="en-US" dirty="0" err="1"/>
              <a:t>turpis</a:t>
            </a:r>
            <a:r>
              <a:rPr lang="en-US" dirty="0"/>
              <a:t>. </a:t>
            </a:r>
            <a:r>
              <a:rPr lang="en-US" dirty="0" err="1"/>
              <a:t>Phasellus</a:t>
            </a:r>
            <a:r>
              <a:rPr lang="en-US" dirty="0"/>
              <a:t> </a:t>
            </a:r>
            <a:r>
              <a:rPr lang="en-US" dirty="0" err="1"/>
              <a:t>viverra</a:t>
            </a:r>
            <a:r>
              <a:rPr lang="en-US" dirty="0"/>
              <a:t>, ligula non </a:t>
            </a:r>
            <a:r>
              <a:rPr lang="en-US" dirty="0" err="1"/>
              <a:t>viverra</a:t>
            </a:r>
            <a:r>
              <a:rPr lang="en-US" dirty="0"/>
              <a:t> </a:t>
            </a:r>
            <a:r>
              <a:rPr lang="en-US" dirty="0" err="1"/>
              <a:t>volutpat</a:t>
            </a:r>
            <a:r>
              <a:rPr lang="en-US" dirty="0"/>
              <a:t>, </a:t>
            </a:r>
            <a:r>
              <a:rPr lang="en-US" dirty="0" err="1"/>
              <a:t>risus</a:t>
            </a:r>
            <a:r>
              <a:rPr lang="en-US" dirty="0"/>
              <a:t> </a:t>
            </a:r>
            <a:r>
              <a:rPr lang="en-US" dirty="0" err="1"/>
              <a:t>metus</a:t>
            </a:r>
            <a:r>
              <a:rPr lang="en-US" dirty="0"/>
              <a:t> </a:t>
            </a:r>
            <a:r>
              <a:rPr lang="en-US" dirty="0" err="1"/>
              <a:t>porttitor</a:t>
            </a:r>
            <a:r>
              <a:rPr lang="en-US" dirty="0"/>
              <a:t> </a:t>
            </a:r>
            <a:r>
              <a:rPr lang="en-US" dirty="0" err="1"/>
              <a:t>justo</a:t>
            </a:r>
            <a:r>
              <a:rPr lang="en-US" dirty="0"/>
              <a:t>, </a:t>
            </a:r>
            <a:r>
              <a:rPr lang="en-US" dirty="0" err="1"/>
              <a:t>eu</a:t>
            </a:r>
            <a:r>
              <a:rPr lang="en-US" dirty="0"/>
              <a:t> </a:t>
            </a:r>
            <a:r>
              <a:rPr lang="en-US" dirty="0" err="1"/>
              <a:t>dignissim</a:t>
            </a:r>
            <a:r>
              <a:rPr lang="en-US" dirty="0"/>
              <a:t> dolor </a:t>
            </a:r>
            <a:r>
              <a:rPr lang="en-US" dirty="0" err="1"/>
              <a:t>nisl</a:t>
            </a:r>
            <a:r>
              <a:rPr lang="en-US" dirty="0"/>
              <a:t> </a:t>
            </a:r>
            <a:r>
              <a:rPr lang="en-US" dirty="0" err="1"/>
              <a:t>quis</a:t>
            </a:r>
            <a:r>
              <a:rPr lang="en-US" dirty="0"/>
              <a:t> ipsum. </a:t>
            </a:r>
            <a:r>
              <a:rPr lang="en-US" dirty="0" err="1"/>
              <a:t>Fusce</a:t>
            </a:r>
            <a:r>
              <a:rPr lang="en-US" dirty="0"/>
              <a:t> </a:t>
            </a:r>
            <a:r>
              <a:rPr lang="en-US" dirty="0" err="1"/>
              <a:t>odio</a:t>
            </a:r>
            <a:r>
              <a:rPr lang="en-US" dirty="0"/>
              <a:t> </a:t>
            </a:r>
            <a:r>
              <a:rPr lang="en-US" dirty="0" err="1"/>
              <a:t>augue</a:t>
            </a:r>
            <a:r>
              <a:rPr lang="en-US" dirty="0"/>
              <a:t>, </a:t>
            </a:r>
            <a:r>
              <a:rPr lang="en-US" dirty="0" err="1"/>
              <a:t>iaculis</a:t>
            </a:r>
            <a:r>
              <a:rPr lang="en-US" dirty="0"/>
              <a:t> </a:t>
            </a:r>
            <a:r>
              <a:rPr lang="en-US" dirty="0" err="1"/>
              <a:t>ut</a:t>
            </a:r>
            <a:r>
              <a:rPr lang="en-US" dirty="0"/>
              <a:t> </a:t>
            </a:r>
            <a:r>
              <a:rPr lang="en-US" dirty="0" err="1"/>
              <a:t>ultrices</a:t>
            </a:r>
            <a:r>
              <a:rPr lang="en-US" dirty="0"/>
              <a:t> </a:t>
            </a:r>
            <a:r>
              <a:rPr lang="en-US" dirty="0" err="1"/>
              <a:t>ut</a:t>
            </a:r>
            <a:r>
              <a:rPr lang="en-US" dirty="0"/>
              <a:t>, </a:t>
            </a:r>
            <a:r>
              <a:rPr lang="en-US" dirty="0" err="1"/>
              <a:t>scelerisque</a:t>
            </a:r>
            <a:r>
              <a:rPr lang="en-US" dirty="0"/>
              <a:t> non dolor. </a:t>
            </a:r>
          </a:p>
          <a:p>
            <a:pPr lvl="0"/>
            <a:r>
              <a:rPr lang="en-US" dirty="0"/>
              <a:t>Integer ipsum dolor, </a:t>
            </a:r>
            <a:r>
              <a:rPr lang="en-US" dirty="0" err="1"/>
              <a:t>rhoncus</a:t>
            </a:r>
            <a:r>
              <a:rPr lang="en-US" dirty="0"/>
              <a:t> et pharetra </a:t>
            </a:r>
            <a:r>
              <a:rPr lang="en-US" dirty="0" err="1"/>
              <a:t>nec</a:t>
            </a:r>
            <a:r>
              <a:rPr lang="en-US" dirty="0"/>
              <a:t>, </a:t>
            </a:r>
            <a:r>
              <a:rPr lang="en-US" dirty="0" err="1"/>
              <a:t>dapibus</a:t>
            </a:r>
            <a:r>
              <a:rPr lang="en-US" dirty="0"/>
              <a:t> </a:t>
            </a:r>
            <a:r>
              <a:rPr lang="en-US" dirty="0" err="1"/>
              <a:t>eget</a:t>
            </a:r>
            <a:r>
              <a:rPr lang="en-US" dirty="0"/>
              <a:t> mi. </a:t>
            </a:r>
          </a:p>
          <a:p>
            <a:pPr lvl="0"/>
            <a:r>
              <a:rPr lang="en-US" dirty="0" err="1"/>
              <a:t>Donec</a:t>
            </a:r>
            <a:r>
              <a:rPr lang="en-US" dirty="0"/>
              <a:t> </a:t>
            </a:r>
            <a:r>
              <a:rPr lang="en-US" dirty="0" err="1"/>
              <a:t>auctor</a:t>
            </a:r>
            <a:r>
              <a:rPr lang="en-US" dirty="0"/>
              <a:t> </a:t>
            </a:r>
            <a:r>
              <a:rPr lang="en-US" dirty="0" err="1"/>
              <a:t>metus</a:t>
            </a:r>
            <a:r>
              <a:rPr lang="en-US" dirty="0"/>
              <a:t> mi, </a:t>
            </a:r>
            <a:r>
              <a:rPr lang="en-US" dirty="0" err="1"/>
              <a:t>sed</a:t>
            </a:r>
            <a:r>
              <a:rPr lang="en-US" dirty="0"/>
              <a:t> </a:t>
            </a:r>
            <a:r>
              <a:rPr lang="en-US" dirty="0" err="1"/>
              <a:t>euismod</a:t>
            </a:r>
            <a:r>
              <a:rPr lang="en-US" dirty="0"/>
              <a:t> </a:t>
            </a:r>
            <a:r>
              <a:rPr lang="en-US" dirty="0" err="1"/>
              <a:t>sem</a:t>
            </a:r>
            <a:r>
              <a:rPr lang="en-US" dirty="0"/>
              <a:t> </a:t>
            </a:r>
            <a:r>
              <a:rPr lang="en-US" dirty="0" err="1"/>
              <a:t>hendrerit</a:t>
            </a:r>
            <a:r>
              <a:rPr lang="en-US" dirty="0"/>
              <a:t> id.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5902325" y="0"/>
            <a:ext cx="6289675" cy="6858000"/>
          </a:xfrm>
        </p:spPr>
        <p:txBody>
          <a:bodyPr anchor="ctr"/>
          <a:lstStyle>
            <a:lvl1pPr algn="ctr">
              <a:defRPr/>
            </a:lvl1pPr>
          </a:lstStyle>
          <a:p>
            <a:r>
              <a:rPr lang="en-GB" dirty="0" err="1"/>
              <a:t>Pridėti</a:t>
            </a:r>
            <a:r>
              <a:rPr lang="en-GB" dirty="0"/>
              <a:t> </a:t>
            </a:r>
            <a:r>
              <a:rPr lang="en-GB" dirty="0" err="1"/>
              <a:t>nuotrauką</a:t>
            </a:r>
            <a:endParaRPr lang="en-US" dirty="0"/>
          </a:p>
        </p:txBody>
      </p:sp>
      <p:sp>
        <p:nvSpPr>
          <p:cNvPr id="7" name="Title 1">
            <a:extLst>
              <a:ext uri="{FF2B5EF4-FFF2-40B4-BE49-F238E27FC236}">
                <a16:creationId xmlns:a16="http://schemas.microsoft.com/office/drawing/2014/main" id="{B4E7CA2B-614F-9E4E-BD25-EAD83E4410CC}"/>
              </a:ext>
            </a:extLst>
          </p:cNvPr>
          <p:cNvSpPr>
            <a:spLocks noGrp="1"/>
          </p:cNvSpPr>
          <p:nvPr>
            <p:ph type="title"/>
          </p:nvPr>
        </p:nvSpPr>
        <p:spPr>
          <a:xfrm>
            <a:off x="493049" y="234932"/>
            <a:ext cx="5392185"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2366867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photo">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9097702" y="3508513"/>
            <a:ext cx="2500132" cy="2927010"/>
          </a:xfrm>
          <a:noFill/>
          <a:ln>
            <a:noFill/>
          </a:ln>
        </p:spPr>
        <p:txBody>
          <a:bodyPr anchor="b">
            <a:normAutofit/>
          </a:bodyPr>
          <a:lstStyle>
            <a:lvl1pPr marL="0" indent="0">
              <a:lnSpc>
                <a:spcPct val="120000"/>
              </a:lnSpc>
              <a:buNone/>
              <a:defRPr sz="1600" b="0" i="0">
                <a:solidFill>
                  <a:schemeClr val="tx1"/>
                </a:solidFill>
                <a:latin typeface="Arial" panose="020B0604020202020204" pitchFamily="34" charset="0"/>
                <a:cs typeface="Arial" panose="020B0604020202020204" pitchFamily="34" charset="0"/>
              </a:defRPr>
            </a:lvl1pPr>
          </a:lstStyle>
          <a:p>
            <a:pPr lvl="0"/>
            <a:r>
              <a:rPr lang="en-US" dirty="0" err="1"/>
              <a:t>Praesent</a:t>
            </a:r>
            <a:r>
              <a:rPr lang="en-US" dirty="0"/>
              <a:t> at </a:t>
            </a:r>
            <a:r>
              <a:rPr lang="en-US" dirty="0" err="1"/>
              <a:t>elementum</a:t>
            </a:r>
            <a:r>
              <a:rPr lang="en-US" dirty="0"/>
              <a:t> nisi, </a:t>
            </a:r>
            <a:r>
              <a:rPr lang="en-US" dirty="0" err="1"/>
              <a:t>nec</a:t>
            </a:r>
            <a:r>
              <a:rPr lang="en-US" dirty="0"/>
              <a:t> </a:t>
            </a:r>
            <a:r>
              <a:rPr lang="en-US" dirty="0" err="1"/>
              <a:t>egestas</a:t>
            </a:r>
            <a:r>
              <a:rPr lang="en-US" dirty="0"/>
              <a:t> est. Vestibulum </a:t>
            </a:r>
            <a:r>
              <a:rPr lang="en-US" dirty="0" err="1"/>
              <a:t>vel</a:t>
            </a:r>
            <a:r>
              <a:rPr lang="en-US" dirty="0"/>
              <a:t> </a:t>
            </a:r>
            <a:r>
              <a:rPr lang="en-US" dirty="0" err="1"/>
              <a:t>laoreet</a:t>
            </a:r>
            <a:r>
              <a:rPr lang="en-US" dirty="0"/>
              <a:t> </a:t>
            </a:r>
            <a:r>
              <a:rPr lang="en-US" dirty="0" err="1"/>
              <a:t>lacus</a:t>
            </a:r>
            <a:r>
              <a:rPr lang="en-US" dirty="0"/>
              <a:t>, sit </a:t>
            </a:r>
            <a:r>
              <a:rPr lang="en-US" dirty="0" err="1"/>
              <a:t>amet</a:t>
            </a:r>
            <a:r>
              <a:rPr lang="en-US" dirty="0"/>
              <a:t> </a:t>
            </a:r>
            <a:r>
              <a:rPr lang="en-US" dirty="0" err="1"/>
              <a:t>tempor</a:t>
            </a:r>
            <a:r>
              <a:rPr lang="en-US" dirty="0"/>
              <a:t> </a:t>
            </a:r>
            <a:r>
              <a:rPr lang="en-US" dirty="0" err="1"/>
              <a:t>risus</a:t>
            </a:r>
            <a:r>
              <a:rPr lang="en-US" dirty="0"/>
              <a:t>.</a:t>
            </a:r>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1" y="0"/>
            <a:ext cx="8646288" cy="6858000"/>
          </a:xfrm>
        </p:spPr>
        <p:txBody>
          <a:bodyPr anchor="ctr"/>
          <a:lstStyle>
            <a:lvl1pPr algn="ctr">
              <a:defRPr/>
            </a:lvl1pPr>
          </a:lstStyle>
          <a:p>
            <a:r>
              <a:rPr lang="en-GB" dirty="0" err="1"/>
              <a:t>Pridėti</a:t>
            </a:r>
            <a:r>
              <a:rPr lang="en-GB" dirty="0"/>
              <a:t> </a:t>
            </a:r>
            <a:r>
              <a:rPr lang="en-GB" dirty="0" err="1"/>
              <a:t>nuotrauką</a:t>
            </a:r>
            <a:endParaRPr lang="en-US" dirty="0"/>
          </a:p>
        </p:txBody>
      </p:sp>
    </p:spTree>
    <p:extLst>
      <p:ext uri="{BB962C8B-B14F-4D97-AF65-F5344CB8AC3E}">
        <p14:creationId xmlns:p14="http://schemas.microsoft.com/office/powerpoint/2010/main" val="3079132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CA2897-A387-B940-B9AB-6856134B09BE}"/>
              </a:ext>
            </a:extLst>
          </p:cNvPr>
          <p:cNvSpPr/>
          <p:nvPr userDrawn="1"/>
        </p:nvSpPr>
        <p:spPr>
          <a:xfrm>
            <a:off x="-1" y="0"/>
            <a:ext cx="60855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Rectangle 6">
            <a:extLst>
              <a:ext uri="{FF2B5EF4-FFF2-40B4-BE49-F238E27FC236}">
                <a16:creationId xmlns:a16="http://schemas.microsoft.com/office/drawing/2014/main" id="{AA5EED2B-ECB3-974D-8479-F9026A4B9A43}"/>
              </a:ext>
            </a:extLst>
          </p:cNvPr>
          <p:cNvSpPr/>
          <p:nvPr userDrawn="1"/>
        </p:nvSpPr>
        <p:spPr>
          <a:xfrm>
            <a:off x="6019800" y="0"/>
            <a:ext cx="61826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Content Placeholder 2">
            <a:extLst>
              <a:ext uri="{FF2B5EF4-FFF2-40B4-BE49-F238E27FC236}">
                <a16:creationId xmlns:a16="http://schemas.microsoft.com/office/drawing/2014/main" id="{B8CAC8C4-8995-9448-BF7F-500057B99AD9}"/>
              </a:ext>
            </a:extLst>
          </p:cNvPr>
          <p:cNvSpPr>
            <a:spLocks noGrp="1"/>
          </p:cNvSpPr>
          <p:nvPr>
            <p:ph sz="half" idx="1" hasCustomPrompt="1"/>
          </p:nvPr>
        </p:nvSpPr>
        <p:spPr>
          <a:xfrm>
            <a:off x="838200" y="1825625"/>
            <a:ext cx="5181600" cy="4351338"/>
          </a:xfrm>
        </p:spPr>
        <p:txBody>
          <a:bodyPr/>
          <a:lstStyle>
            <a:lvl1pPr>
              <a:defRPr/>
            </a:lvl1pPr>
            <a:lvl2pPr>
              <a:defRPr/>
            </a:lvl2pPr>
            <a:lvl3pPr>
              <a:defRPr/>
            </a:lvl3pPr>
            <a:lvl4pPr>
              <a:defRPr/>
            </a:lvl4pPr>
            <a:lvl5pPr>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4" name="Content Placeholder 3">
            <a:extLst>
              <a:ext uri="{FF2B5EF4-FFF2-40B4-BE49-F238E27FC236}">
                <a16:creationId xmlns:a16="http://schemas.microsoft.com/office/drawing/2014/main" id="{AB748991-F949-4A48-98EA-2800A3EEB695}"/>
              </a:ext>
            </a:extLst>
          </p:cNvPr>
          <p:cNvSpPr>
            <a:spLocks noGrp="1"/>
          </p:cNvSpPr>
          <p:nvPr>
            <p:ph sz="half" idx="2" hasCustomPrompt="1"/>
          </p:nvPr>
        </p:nvSpPr>
        <p:spPr>
          <a:xfrm>
            <a:off x="6172200" y="1825625"/>
            <a:ext cx="5181600" cy="4351338"/>
          </a:xfrm>
        </p:spPr>
        <p:txBody>
          <a:bodyPr/>
          <a:lstStyle>
            <a:lvl1pPr>
              <a:defRPr/>
            </a:lvl1pPr>
            <a:lvl2pPr>
              <a:defRPr/>
            </a:lvl2pPr>
            <a:lvl3pPr>
              <a:defRPr/>
            </a:lvl3pPr>
            <a:lvl4pPr>
              <a:defRPr/>
            </a:lvl4pPr>
            <a:lvl5pPr>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9" name="Graphic 8">
            <a:extLst>
              <a:ext uri="{FF2B5EF4-FFF2-40B4-BE49-F238E27FC236}">
                <a16:creationId xmlns:a16="http://schemas.microsoft.com/office/drawing/2014/main" id="{54D59782-CE81-9943-A84E-8202F55DF31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8" name="Title 1">
            <a:extLst>
              <a:ext uri="{FF2B5EF4-FFF2-40B4-BE49-F238E27FC236}">
                <a16:creationId xmlns:a16="http://schemas.microsoft.com/office/drawing/2014/main" id="{D9BEF620-81E0-9B48-B61C-572A63C0DBBA}"/>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2317311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with headings">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7F9A2D-1D32-F247-942B-2197A5C61E12}"/>
              </a:ext>
            </a:extLst>
          </p:cNvPr>
          <p:cNvSpPr>
            <a:spLocks noGrp="1"/>
          </p:cNvSpPr>
          <p:nvPr>
            <p:ph type="body" idx="1" hasCustomPrompt="1"/>
          </p:nvPr>
        </p:nvSpPr>
        <p:spPr>
          <a:xfrm>
            <a:off x="839788" y="1710565"/>
            <a:ext cx="5157787" cy="7448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endParaRPr lang="en-US" dirty="0"/>
          </a:p>
        </p:txBody>
      </p:sp>
      <p:sp>
        <p:nvSpPr>
          <p:cNvPr id="4" name="Content Placeholder 3">
            <a:extLst>
              <a:ext uri="{FF2B5EF4-FFF2-40B4-BE49-F238E27FC236}">
                <a16:creationId xmlns:a16="http://schemas.microsoft.com/office/drawing/2014/main" id="{B9645D43-1E27-814E-9FA8-0B158CD0BF93}"/>
              </a:ext>
            </a:extLst>
          </p:cNvPr>
          <p:cNvSpPr>
            <a:spLocks noGrp="1"/>
          </p:cNvSpPr>
          <p:nvPr>
            <p:ph sz="half" idx="2" hasCustomPrompt="1"/>
          </p:nvPr>
        </p:nvSpPr>
        <p:spPr>
          <a:xfrm>
            <a:off x="839788" y="2534892"/>
            <a:ext cx="5157787" cy="3684588"/>
          </a:xfrm>
        </p:spPr>
        <p:txBody>
          <a:bodyPr/>
          <a:lstStyle>
            <a:lvl1pPr>
              <a:defRPr sz="2000" b="0" i="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5" name="Text Placeholder 4">
            <a:extLst>
              <a:ext uri="{FF2B5EF4-FFF2-40B4-BE49-F238E27FC236}">
                <a16:creationId xmlns:a16="http://schemas.microsoft.com/office/drawing/2014/main" id="{241286D6-ADB4-BE48-9C55-4E43E24673C9}"/>
              </a:ext>
            </a:extLst>
          </p:cNvPr>
          <p:cNvSpPr>
            <a:spLocks noGrp="1"/>
          </p:cNvSpPr>
          <p:nvPr>
            <p:ph type="body" sz="quarter" idx="3" hasCustomPrompt="1"/>
          </p:nvPr>
        </p:nvSpPr>
        <p:spPr>
          <a:xfrm>
            <a:off x="6172200" y="1710565"/>
            <a:ext cx="5183188" cy="7547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endParaRPr lang="en-US" dirty="0"/>
          </a:p>
        </p:txBody>
      </p:sp>
      <p:sp>
        <p:nvSpPr>
          <p:cNvPr id="10" name="Content Placeholder 3">
            <a:extLst>
              <a:ext uri="{FF2B5EF4-FFF2-40B4-BE49-F238E27FC236}">
                <a16:creationId xmlns:a16="http://schemas.microsoft.com/office/drawing/2014/main" id="{55D2A41F-39B8-8A47-9A5F-98DDF159D320}"/>
              </a:ext>
            </a:extLst>
          </p:cNvPr>
          <p:cNvSpPr>
            <a:spLocks noGrp="1"/>
          </p:cNvSpPr>
          <p:nvPr>
            <p:ph sz="half" idx="13" hasCustomPrompt="1"/>
          </p:nvPr>
        </p:nvSpPr>
        <p:spPr>
          <a:xfrm>
            <a:off x="6177101" y="2544832"/>
            <a:ext cx="5157787" cy="3684588"/>
          </a:xfrm>
        </p:spPr>
        <p:txBody>
          <a:bodyPr/>
          <a:lstStyle>
            <a:lvl1pPr>
              <a:defRPr sz="2000" b="0" i="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8" name="Graphic 7">
            <a:extLst>
              <a:ext uri="{FF2B5EF4-FFF2-40B4-BE49-F238E27FC236}">
                <a16:creationId xmlns:a16="http://schemas.microsoft.com/office/drawing/2014/main" id="{506FA27B-2F53-CD4E-95F9-007D01F42BF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9" name="Title 1">
            <a:extLst>
              <a:ext uri="{FF2B5EF4-FFF2-40B4-BE49-F238E27FC236}">
                <a16:creationId xmlns:a16="http://schemas.microsoft.com/office/drawing/2014/main" id="{EDBC1720-D8FC-F54B-AEEF-54991B64F414}"/>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743996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Explanatory slid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51DCF-6272-1A44-BEF3-1D28798216F1}"/>
              </a:ext>
            </a:extLst>
          </p:cNvPr>
          <p:cNvSpPr>
            <a:spLocks noGrp="1"/>
          </p:cNvSpPr>
          <p:nvPr>
            <p:ph idx="1" hasCustomPrompt="1"/>
          </p:nvPr>
        </p:nvSpPr>
        <p:spPr>
          <a:xfrm>
            <a:off x="842965" y="2298700"/>
            <a:ext cx="5575851" cy="3803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7" name="Graphic 6">
            <a:extLst>
              <a:ext uri="{FF2B5EF4-FFF2-40B4-BE49-F238E27FC236}">
                <a16:creationId xmlns:a16="http://schemas.microsoft.com/office/drawing/2014/main" id="{0150CDDC-F8EF-5745-BFE1-1CE034F26D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5" name="Title 1">
            <a:extLst>
              <a:ext uri="{FF2B5EF4-FFF2-40B4-BE49-F238E27FC236}">
                <a16:creationId xmlns:a16="http://schemas.microsoft.com/office/drawing/2014/main" id="{DD5E17D0-F283-F340-90BE-54841A8418FE}"/>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98939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planatory slide">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3F13E1-A03C-E04A-BE57-B4FDF78A629F}"/>
              </a:ext>
            </a:extLst>
          </p:cNvPr>
          <p:cNvSpPr/>
          <p:nvPr userDrawn="1"/>
        </p:nvSpPr>
        <p:spPr>
          <a:xfrm>
            <a:off x="-1" y="0"/>
            <a:ext cx="52650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Content Placeholder 2">
            <a:extLst>
              <a:ext uri="{FF2B5EF4-FFF2-40B4-BE49-F238E27FC236}">
                <a16:creationId xmlns:a16="http://schemas.microsoft.com/office/drawing/2014/main" id="{CDD51DCF-6272-1A44-BEF3-1D28798216F1}"/>
              </a:ext>
            </a:extLst>
          </p:cNvPr>
          <p:cNvSpPr>
            <a:spLocks noGrp="1"/>
          </p:cNvSpPr>
          <p:nvPr>
            <p:ph idx="1" hasCustomPrompt="1"/>
          </p:nvPr>
        </p:nvSpPr>
        <p:spPr>
          <a:xfrm>
            <a:off x="5943600" y="2057400"/>
            <a:ext cx="5575851" cy="3803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4" name="Text Placeholder 3">
            <a:extLst>
              <a:ext uri="{FF2B5EF4-FFF2-40B4-BE49-F238E27FC236}">
                <a16:creationId xmlns:a16="http://schemas.microsoft.com/office/drawing/2014/main" id="{B412A4C5-94E8-4C4D-87E6-BED5B220A8DA}"/>
              </a:ext>
            </a:extLst>
          </p:cNvPr>
          <p:cNvSpPr>
            <a:spLocks noGrp="1"/>
          </p:cNvSpPr>
          <p:nvPr>
            <p:ph type="body" sz="half" idx="2" hasCustomPrompt="1"/>
          </p:nvPr>
        </p:nvSpPr>
        <p:spPr>
          <a:xfrm>
            <a:off x="839788" y="2057400"/>
            <a:ext cx="3932237" cy="3811588"/>
          </a:xfrm>
        </p:spPr>
        <p:txBody>
          <a:bodyPr>
            <a:normAutofit/>
          </a:bodyPr>
          <a:lstStyle>
            <a:lvl1pPr marL="0" indent="0">
              <a:lnSpc>
                <a:spcPct val="120000"/>
              </a:lnSpc>
              <a:buNone/>
              <a:defRPr sz="14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Etiam</a:t>
            </a:r>
            <a:r>
              <a:rPr lang="en-US" dirty="0"/>
              <a:t> </a:t>
            </a:r>
            <a:r>
              <a:rPr lang="en-US" dirty="0" err="1"/>
              <a:t>efficitur</a:t>
            </a:r>
            <a:r>
              <a:rPr lang="en-US" dirty="0"/>
              <a:t> </a:t>
            </a:r>
            <a:r>
              <a:rPr lang="en-US" dirty="0" err="1"/>
              <a:t>quam</a:t>
            </a:r>
            <a:r>
              <a:rPr lang="en-US" dirty="0"/>
              <a:t> </a:t>
            </a:r>
            <a:r>
              <a:rPr lang="en-US" dirty="0" err="1"/>
              <a:t>tellus</a:t>
            </a:r>
            <a:r>
              <a:rPr lang="en-US" dirty="0"/>
              <a:t>, </a:t>
            </a:r>
            <a:r>
              <a:rPr lang="en-US" dirty="0" err="1"/>
              <a:t>vel</a:t>
            </a:r>
            <a:r>
              <a:rPr lang="en-US" dirty="0"/>
              <a:t> dictum </a:t>
            </a:r>
            <a:r>
              <a:rPr lang="en-US" dirty="0" err="1"/>
              <a:t>neque</a:t>
            </a:r>
            <a:r>
              <a:rPr lang="en-US" dirty="0"/>
              <a:t> gravida cursus. </a:t>
            </a:r>
            <a:r>
              <a:rPr lang="en-US" dirty="0" err="1"/>
              <a:t>Pellentesque</a:t>
            </a:r>
            <a:r>
              <a:rPr lang="en-US" dirty="0"/>
              <a:t> </a:t>
            </a:r>
            <a:r>
              <a:rPr lang="en-US" dirty="0" err="1"/>
              <a:t>mollis</a:t>
            </a:r>
            <a:r>
              <a:rPr lang="en-US" dirty="0"/>
              <a:t> </a:t>
            </a:r>
            <a:r>
              <a:rPr lang="en-US" dirty="0" err="1"/>
              <a:t>odio</a:t>
            </a:r>
            <a:r>
              <a:rPr lang="en-US" dirty="0"/>
              <a:t> in </a:t>
            </a:r>
            <a:r>
              <a:rPr lang="en-US" dirty="0" err="1"/>
              <a:t>laoreet</a:t>
            </a:r>
            <a:r>
              <a:rPr lang="en-US" dirty="0"/>
              <a:t> pulvinar.</a:t>
            </a:r>
          </a:p>
        </p:txBody>
      </p:sp>
      <p:pic>
        <p:nvPicPr>
          <p:cNvPr id="7" name="Graphic 6">
            <a:extLst>
              <a:ext uri="{FF2B5EF4-FFF2-40B4-BE49-F238E27FC236}">
                <a16:creationId xmlns:a16="http://schemas.microsoft.com/office/drawing/2014/main" id="{0150CDDC-F8EF-5745-BFE1-1CE034F26D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8" name="Title 1">
            <a:extLst>
              <a:ext uri="{FF2B5EF4-FFF2-40B4-BE49-F238E27FC236}">
                <a16:creationId xmlns:a16="http://schemas.microsoft.com/office/drawing/2014/main" id="{6283323F-E414-4741-BC72-E27F5EFC6392}"/>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314229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v1">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777793" y="2961707"/>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6" name="Graphic 5">
            <a:extLst>
              <a:ext uri="{FF2B5EF4-FFF2-40B4-BE49-F238E27FC236}">
                <a16:creationId xmlns:a16="http://schemas.microsoft.com/office/drawing/2014/main" id="{C7892D38-2FCF-8C41-80EB-E78AA27496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3481070" cy="2460471"/>
          </a:xfrm>
          <a:prstGeom prst="rect">
            <a:avLst/>
          </a:prstGeom>
        </p:spPr>
      </p:pic>
    </p:spTree>
    <p:extLst>
      <p:ext uri="{BB962C8B-B14F-4D97-AF65-F5344CB8AC3E}">
        <p14:creationId xmlns:p14="http://schemas.microsoft.com/office/powerpoint/2010/main" val="459139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v1">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5C7B57A-177E-774A-9590-A54FF93D07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14630" y="-6076339"/>
            <a:ext cx="25789636" cy="18228492"/>
          </a:xfrm>
          <a:prstGeom prst="rect">
            <a:avLst/>
          </a:prstGeom>
        </p:spPr>
      </p:pic>
    </p:spTree>
    <p:extLst>
      <p:ext uri="{BB962C8B-B14F-4D97-AF65-F5344CB8AC3E}">
        <p14:creationId xmlns:p14="http://schemas.microsoft.com/office/powerpoint/2010/main" val="3832855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v2">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97D7E27-BA20-BB4D-9550-A1574C37D2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6976" y="1809749"/>
            <a:ext cx="4581824" cy="3238500"/>
          </a:xfrm>
          <a:prstGeom prst="rect">
            <a:avLst/>
          </a:prstGeom>
        </p:spPr>
      </p:pic>
    </p:spTree>
    <p:extLst>
      <p:ext uri="{BB962C8B-B14F-4D97-AF65-F5344CB8AC3E}">
        <p14:creationId xmlns:p14="http://schemas.microsoft.com/office/powerpoint/2010/main" val="310336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v1">
    <p:bg>
      <p:bgPr>
        <a:solidFill>
          <a:schemeClr val="bg1">
            <a:alpha val="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480613" y="3429000"/>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5" name="Graphic 4">
            <a:extLst>
              <a:ext uri="{FF2B5EF4-FFF2-40B4-BE49-F238E27FC236}">
                <a16:creationId xmlns:a16="http://schemas.microsoft.com/office/drawing/2014/main" id="{A764C2C8-3D25-B642-A67E-5EA04D58B34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16840"/>
            <a:ext cx="2627630" cy="1857247"/>
          </a:xfrm>
          <a:prstGeom prst="rect">
            <a:avLst/>
          </a:prstGeom>
        </p:spPr>
      </p:pic>
    </p:spTree>
    <p:extLst>
      <p:ext uri="{BB962C8B-B14F-4D97-AF65-F5344CB8AC3E}">
        <p14:creationId xmlns:p14="http://schemas.microsoft.com/office/powerpoint/2010/main" val="135886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v1">
    <p:bg>
      <p:bgPr>
        <a:solidFill>
          <a:srgbClr val="C7DDD6"/>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2EF6C7EF-D2A6-9648-9466-55A831E361D3}"/>
              </a:ext>
            </a:extLst>
          </p:cNvPr>
          <p:cNvSpPr>
            <a:spLocks noGrp="1"/>
          </p:cNvSpPr>
          <p:nvPr>
            <p:ph type="ctrTitle" hasCustomPrompt="1"/>
          </p:nvPr>
        </p:nvSpPr>
        <p:spPr>
          <a:xfrm>
            <a:off x="480613" y="3429000"/>
            <a:ext cx="6427304" cy="2257097"/>
          </a:xfrm>
        </p:spPr>
        <p:txBody>
          <a:bodyPr>
            <a:normAutofit/>
          </a:bodyPr>
          <a:lstStyle/>
          <a:p>
            <a:r>
              <a:rPr lang="x-none" sz="4800" dirty="0"/>
              <a:t>Pilnas skyriaus,</a:t>
            </a:r>
            <a:br>
              <a:rPr lang="x-none" sz="4800" dirty="0"/>
            </a:br>
            <a:r>
              <a:rPr lang="x-none" sz="4800" dirty="0"/>
              <a:t>ar prezentacijos pavadinimas švietimui</a:t>
            </a:r>
          </a:p>
        </p:txBody>
      </p:sp>
    </p:spTree>
    <p:extLst>
      <p:ext uri="{BB962C8B-B14F-4D97-AF65-F5344CB8AC3E}">
        <p14:creationId xmlns:p14="http://schemas.microsoft.com/office/powerpoint/2010/main" val="365691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v1">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77176F07-C46F-204D-B806-3B701D48D1EF}"/>
              </a:ext>
            </a:extLst>
          </p:cNvPr>
          <p:cNvSpPr>
            <a:spLocks noGrp="1"/>
          </p:cNvSpPr>
          <p:nvPr>
            <p:ph type="ctrTitle"/>
          </p:nvPr>
        </p:nvSpPr>
        <p:spPr>
          <a:xfrm>
            <a:off x="480613" y="3429000"/>
            <a:ext cx="6427304" cy="2257097"/>
          </a:xfrm>
        </p:spPr>
        <p:txBody>
          <a:bodyPr>
            <a:normAutofit/>
          </a:bodyPr>
          <a:lstStyle/>
          <a:p>
            <a:r>
              <a:rPr lang="x-none" sz="4800" dirty="0"/>
              <a:t>Pilnas skyriaus,</a:t>
            </a:r>
            <a:br>
              <a:rPr lang="x-none" sz="4800" dirty="0"/>
            </a:br>
            <a:r>
              <a:rPr lang="x-none" sz="4800" dirty="0"/>
              <a:t>ar prezentacijos pavadinimas mokslui</a:t>
            </a:r>
          </a:p>
        </p:txBody>
      </p:sp>
    </p:spTree>
    <p:extLst>
      <p:ext uri="{BB962C8B-B14F-4D97-AF65-F5344CB8AC3E}">
        <p14:creationId xmlns:p14="http://schemas.microsoft.com/office/powerpoint/2010/main" val="354483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v1">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9A0A9FF9-2D1E-6E4F-8DB9-5BBFAC50F0D7}"/>
              </a:ext>
            </a:extLst>
          </p:cNvPr>
          <p:cNvSpPr>
            <a:spLocks noGrp="1"/>
          </p:cNvSpPr>
          <p:nvPr>
            <p:ph type="ctrTitle" hasCustomPrompt="1"/>
          </p:nvPr>
        </p:nvSpPr>
        <p:spPr>
          <a:xfrm>
            <a:off x="480613" y="3429000"/>
            <a:ext cx="6427304" cy="2257097"/>
          </a:xfrm>
        </p:spPr>
        <p:txBody>
          <a:bodyPr>
            <a:normAutofit/>
          </a:bodyPr>
          <a:lstStyle/>
          <a:p>
            <a:r>
              <a:rPr lang="x-none" sz="4800" dirty="0"/>
              <a:t>Pilnas skyriaus,</a:t>
            </a:r>
            <a:br>
              <a:rPr lang="x-none" sz="4800" dirty="0"/>
            </a:br>
            <a:r>
              <a:rPr lang="x-none" sz="4800" dirty="0"/>
              <a:t>ar prezentacijos pavadinimas sportui</a:t>
            </a:r>
          </a:p>
        </p:txBody>
      </p:sp>
    </p:spTree>
    <p:extLst>
      <p:ext uri="{BB962C8B-B14F-4D97-AF65-F5344CB8AC3E}">
        <p14:creationId xmlns:p14="http://schemas.microsoft.com/office/powerpoint/2010/main" val="286957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549193" y="3114107"/>
            <a:ext cx="6427304" cy="1874453"/>
          </a:xfrm>
          <a:prstGeom prst="rect">
            <a:avLst/>
          </a:prstGeom>
        </p:spPr>
        <p:txBody>
          <a:bodyPr anchor="b">
            <a:normAutofit/>
          </a:bodyPr>
          <a:lstStyle>
            <a:lvl1pPr algn="l">
              <a:defRPr sz="5400" b="0">
                <a:solidFill>
                  <a:schemeClr val="tx1"/>
                </a:solidFill>
              </a:defRPr>
            </a:lvl1pPr>
          </a:lstStyle>
          <a:p>
            <a:r>
              <a:rPr lang="en-US" dirty="0"/>
              <a:t>Full name of the presentation</a:t>
            </a:r>
          </a:p>
        </p:txBody>
      </p:sp>
      <p:pic>
        <p:nvPicPr>
          <p:cNvPr id="4" name="Graphic 3">
            <a:extLst>
              <a:ext uri="{FF2B5EF4-FFF2-40B4-BE49-F238E27FC236}">
                <a16:creationId xmlns:a16="http://schemas.microsoft.com/office/drawing/2014/main" id="{9E9475C9-782B-1146-AE8E-6313CDB472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4135" y="-332740"/>
            <a:ext cx="3648710" cy="2578961"/>
          </a:xfrm>
          <a:prstGeom prst="rect">
            <a:avLst/>
          </a:prstGeom>
        </p:spPr>
      </p:pic>
    </p:spTree>
    <p:extLst>
      <p:ext uri="{BB962C8B-B14F-4D97-AF65-F5344CB8AC3E}">
        <p14:creationId xmlns:p14="http://schemas.microsoft.com/office/powerpoint/2010/main" val="255061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slid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756ED8-1B66-F743-BD5F-81E968289F2B}"/>
              </a:ext>
            </a:extLst>
          </p:cNvPr>
          <p:cNvSpPr>
            <a:spLocks noGrp="1"/>
          </p:cNvSpPr>
          <p:nvPr>
            <p:ph idx="1" hasCustomPrompt="1"/>
          </p:nvPr>
        </p:nvSpPr>
        <p:spPr>
          <a:xfrm>
            <a:off x="838199" y="1995055"/>
            <a:ext cx="8067261" cy="4181908"/>
          </a:xfrm>
        </p:spPr>
        <p:txBody>
          <a:bodyPr>
            <a:normAutofit/>
          </a:bodyPr>
          <a:lstStyle>
            <a:lvl1pPr marL="0" indent="0">
              <a:buClr>
                <a:schemeClr val="tx2"/>
              </a:buClr>
              <a:buNone/>
              <a:defRPr sz="2800" b="0" i="0">
                <a:latin typeface="Arial" panose="020B0604020202020204" pitchFamily="34" charset="0"/>
                <a:cs typeface="Arial" panose="020B0604020202020204" pitchFamily="34" charset="0"/>
              </a:defRPr>
            </a:lvl1pPr>
            <a:lvl2pPr marL="457200" indent="0">
              <a:buClr>
                <a:schemeClr val="tx2"/>
              </a:buClr>
              <a:buNone/>
              <a:defRPr sz="2400">
                <a:latin typeface="Arial" panose="020B0604020202020204" pitchFamily="34" charset="0"/>
                <a:cs typeface="Arial" panose="020B0604020202020204" pitchFamily="34" charset="0"/>
              </a:defRPr>
            </a:lvl2pPr>
            <a:lvl3pPr marL="914400" indent="0">
              <a:buClr>
                <a:schemeClr val="tx2"/>
              </a:buClr>
              <a:buNone/>
              <a:defRPr sz="2000">
                <a:latin typeface="Arial" panose="020B0604020202020204" pitchFamily="34" charset="0"/>
                <a:cs typeface="Arial" panose="020B0604020202020204" pitchFamily="34" charset="0"/>
              </a:defRPr>
            </a:lvl3pPr>
            <a:lvl4pPr marL="1371600" indent="0">
              <a:buClr>
                <a:schemeClr val="tx2"/>
              </a:buClr>
              <a:buNone/>
              <a:defRPr sz="1800">
                <a:latin typeface="Arial" panose="020B0604020202020204" pitchFamily="34" charset="0"/>
                <a:cs typeface="Arial" panose="020B0604020202020204" pitchFamily="34" charset="0"/>
              </a:defRPr>
            </a:lvl4pPr>
            <a:lvl5pPr marL="1828800" indent="0">
              <a:buClr>
                <a:schemeClr val="tx2"/>
              </a:buClr>
              <a:buNone/>
              <a:defRPr sz="16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8" name="Graphic 7">
            <a:extLst>
              <a:ext uri="{FF2B5EF4-FFF2-40B4-BE49-F238E27FC236}">
                <a16:creationId xmlns:a16="http://schemas.microsoft.com/office/drawing/2014/main" id="{736D0523-2C64-0845-B883-7D72B5C200A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6" name="Title 1">
            <a:extLst>
              <a:ext uri="{FF2B5EF4-FFF2-40B4-BE49-F238E27FC236}">
                <a16:creationId xmlns:a16="http://schemas.microsoft.com/office/drawing/2014/main" id="{41AE56A1-9B81-C84B-9EA5-DEAA2EF81E3B}"/>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94797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6"/>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5419DB-124D-894F-9EE9-E4CD88F413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92841" y="-6266675"/>
            <a:ext cx="27434847" cy="19391350"/>
          </a:xfrm>
          <a:prstGeom prst="rect">
            <a:avLst/>
          </a:prstGeom>
        </p:spPr>
      </p:pic>
    </p:spTree>
    <p:extLst>
      <p:ext uri="{BB962C8B-B14F-4D97-AF65-F5344CB8AC3E}">
        <p14:creationId xmlns:p14="http://schemas.microsoft.com/office/powerpoint/2010/main" val="286192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7FB177-6509-284D-9BAF-6E0C192D9472}"/>
              </a:ext>
            </a:extLst>
          </p:cNvPr>
          <p:cNvSpPr>
            <a:spLocks noGrp="1"/>
          </p:cNvSpPr>
          <p:nvPr>
            <p:ph type="title"/>
          </p:nvPr>
        </p:nvSpPr>
        <p:spPr>
          <a:xfrm>
            <a:off x="838199" y="175083"/>
            <a:ext cx="8067261"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1BD4C80-0E84-8B46-8558-F4B9290EFD16}"/>
              </a:ext>
            </a:extLst>
          </p:cNvPr>
          <p:cNvSpPr>
            <a:spLocks noGrp="1"/>
          </p:cNvSpPr>
          <p:nvPr>
            <p:ph type="body" idx="1"/>
          </p:nvPr>
        </p:nvSpPr>
        <p:spPr>
          <a:xfrm>
            <a:off x="838199" y="1971303"/>
            <a:ext cx="8067261" cy="4205659"/>
          </a:xfrm>
          <a:prstGeom prst="rect">
            <a:avLst/>
          </a:prstGeom>
        </p:spPr>
        <p:txBody>
          <a:bodyPr vert="horz" lIns="91440" tIns="45720" rIns="91440" bIns="45720" rtlCol="0">
            <a:normAutofit/>
          </a:bodyPr>
          <a:lstStyle/>
          <a:p>
            <a:pPr lvl="0"/>
            <a:r>
              <a:rPr lang="en-US" dirty="0"/>
              <a:t>Body text</a:t>
            </a:r>
          </a:p>
          <a:p>
            <a:pPr lvl="1"/>
            <a:r>
              <a:rPr lang="en-US" dirty="0"/>
              <a:t>Body text 2</a:t>
            </a:r>
          </a:p>
          <a:p>
            <a:pPr lvl="2"/>
            <a:r>
              <a:rPr lang="en-US" dirty="0"/>
              <a:t>Body text 3</a:t>
            </a:r>
          </a:p>
          <a:p>
            <a:pPr lvl="3"/>
            <a:r>
              <a:rPr lang="en-US" dirty="0"/>
              <a:t>Body text 4</a:t>
            </a:r>
          </a:p>
          <a:p>
            <a:pPr lvl="4"/>
            <a:r>
              <a:rPr lang="en-US" dirty="0"/>
              <a:t>Body text 5</a:t>
            </a:r>
          </a:p>
        </p:txBody>
      </p:sp>
    </p:spTree>
    <p:extLst>
      <p:ext uri="{BB962C8B-B14F-4D97-AF65-F5344CB8AC3E}">
        <p14:creationId xmlns:p14="http://schemas.microsoft.com/office/powerpoint/2010/main" val="2191300823"/>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3" r:id="rId3"/>
    <p:sldLayoutId id="2147483675" r:id="rId4"/>
    <p:sldLayoutId id="2147483674" r:id="rId5"/>
    <p:sldLayoutId id="2147483676" r:id="rId6"/>
    <p:sldLayoutId id="2147483677" r:id="rId7"/>
    <p:sldLayoutId id="2147483650" r:id="rId8"/>
    <p:sldLayoutId id="2147483661" r:id="rId9"/>
    <p:sldLayoutId id="2147483671" r:id="rId10"/>
    <p:sldLayoutId id="2147483682" r:id="rId11"/>
    <p:sldLayoutId id="2147483679" r:id="rId12"/>
    <p:sldLayoutId id="2147483662" r:id="rId13"/>
    <p:sldLayoutId id="2147483669" r:id="rId14"/>
    <p:sldLayoutId id="2147483666" r:id="rId15"/>
    <p:sldLayoutId id="2147483652" r:id="rId16"/>
    <p:sldLayoutId id="2147483653" r:id="rId17"/>
    <p:sldLayoutId id="2147483680" r:id="rId18"/>
    <p:sldLayoutId id="2147483656" r:id="rId19"/>
    <p:sldLayoutId id="2147483681" r:id="rId20"/>
    <p:sldLayoutId id="2147483670" r:id="rId21"/>
  </p:sldLayoutIdLst>
  <p:txStyles>
    <p:title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gykprofesija.lt/mokyklos/"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42.png"/><Relationship Id="rId5" Type="http://schemas.microsoft.com/office/2014/relationships/chartEx" Target="../charts/chartEx1.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46.png"/><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lamabpo.lt/profesinis-mokymas"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igykprofesija.lt/"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hyperlink" Target="https://www.kpmpc.lt/kpmpc/profesinis-mokymas-3/programos-ir-istekliai/modulines-profesinio-mokymo-programos/" TargetMode="External"/><Relationship Id="rId5" Type="http://schemas.openxmlformats.org/officeDocument/2006/relationships/hyperlink" Target="https://www.aikos.smm.lt/Puslapiai/Pradinis.aspx" TargetMode="External"/><Relationship Id="rId4" Type="http://schemas.openxmlformats.org/officeDocument/2006/relationships/hyperlink" Target="http://www.lamabpo.lt/"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Jolanta.Zabietiene@smm.lt"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hyperlink" Target="https://www.youtube.com/watch?v=KJ_9q8KupS0" TargetMode="External"/><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hyperlink" Target="https://www.gpmc.lt/programos/" TargetMode="External"/><Relationship Id="rId11" Type="http://schemas.openxmlformats.org/officeDocument/2006/relationships/image" Target="../media/image26.jpeg"/><Relationship Id="rId5" Type="http://schemas.openxmlformats.org/officeDocument/2006/relationships/hyperlink" Target="https://www.youtube.com/watch?v=jXp-Es7rON8" TargetMode="External"/><Relationship Id="rId15" Type="http://schemas.openxmlformats.org/officeDocument/2006/relationships/image" Target="../media/image30.png"/><Relationship Id="rId10" Type="http://schemas.openxmlformats.org/officeDocument/2006/relationships/image" Target="../media/image25.jpeg"/><Relationship Id="rId4" Type="http://schemas.openxmlformats.org/officeDocument/2006/relationships/hyperlink" Target="https://kitm.lt/programa/multimedijos-technikas-0" TargetMode="External"/><Relationship Id="rId9" Type="http://schemas.openxmlformats.org/officeDocument/2006/relationships/image" Target="../media/image24.jpeg"/><Relationship Id="rId1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3.svg"/><Relationship Id="rId5" Type="http://schemas.openxmlformats.org/officeDocument/2006/relationships/image" Target="../media/image33.png"/><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1726-7AA5-2642-BA85-DD4DCDBFAA78}"/>
              </a:ext>
            </a:extLst>
          </p:cNvPr>
          <p:cNvSpPr>
            <a:spLocks noGrp="1"/>
          </p:cNvSpPr>
          <p:nvPr>
            <p:ph type="ctrTitle"/>
          </p:nvPr>
        </p:nvSpPr>
        <p:spPr/>
        <p:txBody>
          <a:bodyPr>
            <a:noAutofit/>
          </a:bodyPr>
          <a:lstStyle/>
          <a:p>
            <a:r>
              <a:rPr lang="lt-LT" sz="4400" dirty="0"/>
              <a:t>P</a:t>
            </a:r>
            <a:r>
              <a:rPr lang="en-GB" sz="4400" dirty="0" err="1"/>
              <a:t>rofesin</a:t>
            </a:r>
            <a:r>
              <a:rPr lang="lt-LT" sz="4400" dirty="0" err="1"/>
              <a:t>io</a:t>
            </a:r>
            <a:r>
              <a:rPr lang="lt-LT" sz="4400" dirty="0"/>
              <a:t> mokymo prieinamumas ir </a:t>
            </a:r>
            <a:r>
              <a:rPr lang="en-GB" sz="4400" dirty="0"/>
              <a:t> </a:t>
            </a:r>
            <a:r>
              <a:rPr lang="en-GB" sz="4400" dirty="0" err="1"/>
              <a:t>mokym</a:t>
            </a:r>
            <a:r>
              <a:rPr lang="lt-LT" sz="4400" dirty="0" err="1"/>
              <a:t>osi</a:t>
            </a:r>
            <a:r>
              <a:rPr lang="lt-LT" sz="4400" dirty="0"/>
              <a:t> galimybės </a:t>
            </a:r>
            <a:endParaRPr lang="x-none" sz="4400" dirty="0"/>
          </a:p>
        </p:txBody>
      </p:sp>
      <p:sp>
        <p:nvSpPr>
          <p:cNvPr id="4" name="TextBox 3">
            <a:extLst>
              <a:ext uri="{FF2B5EF4-FFF2-40B4-BE49-F238E27FC236}">
                <a16:creationId xmlns:a16="http://schemas.microsoft.com/office/drawing/2014/main" id="{DFF26F29-09B5-4242-84A4-5BB479410178}"/>
              </a:ext>
            </a:extLst>
          </p:cNvPr>
          <p:cNvSpPr txBox="1"/>
          <p:nvPr/>
        </p:nvSpPr>
        <p:spPr>
          <a:xfrm>
            <a:off x="549193" y="5069895"/>
            <a:ext cx="4970834" cy="369332"/>
          </a:xfrm>
          <a:prstGeom prst="rect">
            <a:avLst/>
          </a:prstGeom>
          <a:noFill/>
        </p:spPr>
        <p:txBody>
          <a:bodyPr wrap="square" rtlCol="0">
            <a:spAutoFit/>
          </a:bodyPr>
          <a:lstStyle/>
          <a:p>
            <a:r>
              <a:rPr lang="lt-LT" dirty="0"/>
              <a:t>2024 m. kovo 14 d.  </a:t>
            </a:r>
            <a:endParaRPr lang="x-none" dirty="0"/>
          </a:p>
        </p:txBody>
      </p:sp>
    </p:spTree>
    <p:extLst>
      <p:ext uri="{BB962C8B-B14F-4D97-AF65-F5344CB8AC3E}">
        <p14:creationId xmlns:p14="http://schemas.microsoft.com/office/powerpoint/2010/main" val="396609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2193D8-D19A-B249-BD93-6513996F6655}"/>
              </a:ext>
            </a:extLst>
          </p:cNvPr>
          <p:cNvSpPr/>
          <p:nvPr/>
        </p:nvSpPr>
        <p:spPr>
          <a:xfrm>
            <a:off x="0" y="-1"/>
            <a:ext cx="5496128" cy="6858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8" name="Title 1">
            <a:extLst>
              <a:ext uri="{FF2B5EF4-FFF2-40B4-BE49-F238E27FC236}">
                <a16:creationId xmlns:a16="http://schemas.microsoft.com/office/drawing/2014/main" id="{09B81AB6-FC4A-254E-BE23-968BA29BE4BB}"/>
              </a:ext>
            </a:extLst>
          </p:cNvPr>
          <p:cNvSpPr>
            <a:spLocks noGrp="1"/>
          </p:cNvSpPr>
          <p:nvPr>
            <p:ph type="title"/>
          </p:nvPr>
        </p:nvSpPr>
        <p:spPr>
          <a:xfrm>
            <a:off x="449094" y="639489"/>
            <a:ext cx="5047034" cy="1325563"/>
          </a:xfrm>
        </p:spPr>
        <p:txBody>
          <a:bodyPr>
            <a:normAutofit/>
          </a:bodyPr>
          <a:lstStyle/>
          <a:p>
            <a:r>
              <a:rPr lang="lt-LT" b="1" dirty="0">
                <a:solidFill>
                  <a:srgbClr val="FF0000"/>
                </a:solidFill>
              </a:rPr>
              <a:t>KUR</a:t>
            </a:r>
            <a:r>
              <a:rPr lang="lt-LT" dirty="0"/>
              <a:t> galima MOKYTIS</a:t>
            </a:r>
            <a:br>
              <a:rPr lang="lt-LT" dirty="0"/>
            </a:br>
            <a:br>
              <a:rPr lang="lt-LT" dirty="0"/>
            </a:br>
            <a:endParaRPr lang="lt-LT" sz="2800" b="0" dirty="0"/>
          </a:p>
        </p:txBody>
      </p:sp>
      <p:sp>
        <p:nvSpPr>
          <p:cNvPr id="11" name="TextBox 10">
            <a:extLst>
              <a:ext uri="{FF2B5EF4-FFF2-40B4-BE49-F238E27FC236}">
                <a16:creationId xmlns:a16="http://schemas.microsoft.com/office/drawing/2014/main" id="{53A977E6-CA54-8744-8F0D-FF04B5D8D3A3}"/>
              </a:ext>
            </a:extLst>
          </p:cNvPr>
          <p:cNvSpPr txBox="1"/>
          <p:nvPr/>
        </p:nvSpPr>
        <p:spPr>
          <a:xfrm>
            <a:off x="163286" y="2133245"/>
            <a:ext cx="5047034" cy="6155531"/>
          </a:xfrm>
          <a:prstGeom prst="rect">
            <a:avLst/>
          </a:prstGeom>
          <a:noFill/>
        </p:spPr>
        <p:txBody>
          <a:bodyPr wrap="square" rtlCol="0" anchor="t">
            <a:spAutoFit/>
          </a:bodyPr>
          <a:lstStyle/>
          <a:p>
            <a:pPr marL="342900" indent="-342900">
              <a:lnSpc>
                <a:spcPct val="100000"/>
              </a:lnSpc>
              <a:buFont typeface="Wingdings" panose="05000000000000000000" pitchFamily="2" charset="2"/>
              <a:buChar char="v"/>
            </a:pPr>
            <a:r>
              <a:rPr lang="lt-LT" b="1" dirty="0"/>
              <a:t>44</a:t>
            </a:r>
            <a:r>
              <a:rPr lang="lt-LT" dirty="0"/>
              <a:t> profesinio mokymo įstaigos (ŠMSM pavaldumo)</a:t>
            </a:r>
          </a:p>
          <a:p>
            <a:pPr marL="342900" indent="-342900">
              <a:lnSpc>
                <a:spcPct val="100000"/>
              </a:lnSpc>
              <a:buFont typeface="Wingdings" panose="05000000000000000000" pitchFamily="2" charset="2"/>
              <a:buChar char="v"/>
            </a:pPr>
            <a:r>
              <a:rPr lang="lt-LT" dirty="0"/>
              <a:t> </a:t>
            </a:r>
            <a:r>
              <a:rPr lang="lt-LT" b="1" dirty="0"/>
              <a:t>2</a:t>
            </a:r>
            <a:r>
              <a:rPr lang="lt-LT" dirty="0"/>
              <a:t> kolegijos</a:t>
            </a:r>
          </a:p>
          <a:p>
            <a:pPr marL="342900" indent="-342900">
              <a:lnSpc>
                <a:spcPct val="100000"/>
              </a:lnSpc>
              <a:buFont typeface="Wingdings" panose="05000000000000000000" pitchFamily="2" charset="2"/>
              <a:buChar char="v"/>
            </a:pPr>
            <a:r>
              <a:rPr lang="lt-LT" b="1" dirty="0"/>
              <a:t> 2</a:t>
            </a:r>
            <a:r>
              <a:rPr lang="lt-LT" dirty="0"/>
              <a:t> bendrojo ugdymo mokyklos</a:t>
            </a:r>
          </a:p>
          <a:p>
            <a:pPr>
              <a:lnSpc>
                <a:spcPct val="100000"/>
              </a:lnSpc>
            </a:pPr>
            <a:r>
              <a:rPr lang="lt-LT" dirty="0"/>
              <a:t> Iš viso 81 profesinio mokymo vieta </a:t>
            </a:r>
          </a:p>
          <a:p>
            <a:pPr>
              <a:lnSpc>
                <a:spcPct val="100000"/>
              </a:lnSpc>
            </a:pPr>
            <a:endParaRPr lang="lt-LT" dirty="0"/>
          </a:p>
          <a:p>
            <a:pPr>
              <a:lnSpc>
                <a:spcPct val="100000"/>
              </a:lnSpc>
            </a:pPr>
            <a:r>
              <a:rPr lang="lt-LT" dirty="0"/>
              <a:t> </a:t>
            </a:r>
          </a:p>
          <a:p>
            <a:pPr>
              <a:lnSpc>
                <a:spcPct val="100000"/>
              </a:lnSpc>
            </a:pPr>
            <a:r>
              <a:rPr lang="lt-LT" dirty="0"/>
              <a:t>Kito pavaldumo </a:t>
            </a:r>
          </a:p>
          <a:p>
            <a:pPr>
              <a:lnSpc>
                <a:spcPct val="100000"/>
              </a:lnSpc>
            </a:pPr>
            <a:endParaRPr lang="lt-LT" dirty="0"/>
          </a:p>
          <a:p>
            <a:pPr marL="342900" indent="-342900">
              <a:lnSpc>
                <a:spcPct val="100000"/>
              </a:lnSpc>
              <a:buFont typeface="Wingdings" panose="05000000000000000000" pitchFamily="2" charset="2"/>
              <a:buChar char="v"/>
            </a:pPr>
            <a:r>
              <a:rPr lang="lt-LT" dirty="0"/>
              <a:t>5 profesinio mokymo įstaigos </a:t>
            </a:r>
            <a:r>
              <a:rPr lang="lt-LT" i="1" dirty="0"/>
              <a:t>(Pasieniečių, Lietuvos policijos ir Ugniagesių gelbėtojų mokyklos, Kalėjimų departamento prie LR teisingumo ministerijos Mokymo centras, Muitinės mokymo centras)</a:t>
            </a:r>
          </a:p>
          <a:p>
            <a:pPr>
              <a:lnSpc>
                <a:spcPct val="200000"/>
              </a:lnSpc>
              <a:defRPr/>
            </a:pPr>
            <a:r>
              <a:rPr lang="lt-LT" b="1" dirty="0">
                <a:hlinkClick r:id="rId3">
                  <a:extLst>
                    <a:ext uri="{A12FA001-AC4F-418D-AE19-62706E023703}">
                      <ahyp:hlinkClr xmlns:ahyp="http://schemas.microsoft.com/office/drawing/2018/hyperlinkcolor" val="tx"/>
                    </a:ext>
                  </a:extLst>
                </a:hlinkClick>
              </a:rPr>
              <a:t>https://igykprofesija.lt/mokyklos/</a:t>
            </a:r>
            <a:r>
              <a:rPr lang="lt-LT" b="1" dirty="0"/>
              <a:t> </a:t>
            </a:r>
          </a:p>
          <a:p>
            <a:pPr>
              <a:lnSpc>
                <a:spcPct val="200000"/>
              </a:lnSpc>
              <a:defRPr/>
            </a:pPr>
            <a:endParaRPr lang="lt-LT" sz="1600" b="1" dirty="0"/>
          </a:p>
          <a:p>
            <a:pPr>
              <a:lnSpc>
                <a:spcPct val="200000"/>
              </a:lnSpc>
              <a:defRPr/>
            </a:pPr>
            <a:endParaRPr lang="lt-LT" sz="1600" b="1" dirty="0"/>
          </a:p>
          <a:p>
            <a:pPr>
              <a:defRPr/>
            </a:pPr>
            <a:endParaRPr lang="lt-LT" sz="1400" dirty="0"/>
          </a:p>
          <a:p>
            <a:pPr>
              <a:defRPr/>
            </a:pPr>
            <a:endParaRPr lang="lt-LT" sz="1400" dirty="0"/>
          </a:p>
          <a:p>
            <a:endParaRPr lang="en-GB" sz="1400" dirty="0"/>
          </a:p>
        </p:txBody>
      </p:sp>
      <p:graphicFrame>
        <p:nvGraphicFramePr>
          <p:cNvPr id="13" name="Chart 12"/>
          <p:cNvGraphicFramePr>
            <a:graphicFrameLocks/>
          </p:cNvGraphicFramePr>
          <p:nvPr/>
        </p:nvGraphicFramePr>
        <p:xfrm>
          <a:off x="5694850" y="1302724"/>
          <a:ext cx="6333864" cy="52975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12"/>
          <p:cNvGraphicFramePr>
            <a:graphicFrameLocks/>
          </p:cNvGraphicFramePr>
          <p:nvPr/>
        </p:nvGraphicFramePr>
        <p:xfrm>
          <a:off x="5852160" y="1121664"/>
          <a:ext cx="6176554" cy="5736337"/>
        </p:xfrm>
        <a:graphic>
          <a:graphicData uri="http://schemas.openxmlformats.org/drawingml/2006/chart">
            <c:chart xmlns:c="http://schemas.openxmlformats.org/drawingml/2006/chart" xmlns:r="http://schemas.openxmlformats.org/officeDocument/2006/relationships" r:id="rId5"/>
          </a:graphicData>
        </a:graphic>
      </p:graphicFrame>
      <p:pic>
        <p:nvPicPr>
          <p:cNvPr id="5" name="Picture 1" descr="A map of the country&#10;&#10;Description automatically generated">
            <a:extLst>
              <a:ext uri="{FF2B5EF4-FFF2-40B4-BE49-F238E27FC236}">
                <a16:creationId xmlns:a16="http://schemas.microsoft.com/office/drawing/2014/main" id="{DD15B14F-75B9-C20B-818E-DEEA9A7394CF}"/>
              </a:ext>
            </a:extLst>
          </p:cNvPr>
          <p:cNvPicPr>
            <a:picLocks noChangeAspect="1"/>
          </p:cNvPicPr>
          <p:nvPr/>
        </p:nvPicPr>
        <p:blipFill>
          <a:blip r:embed="rId6"/>
          <a:stretch>
            <a:fillRect/>
          </a:stretch>
        </p:blipFill>
        <p:spPr>
          <a:xfrm>
            <a:off x="5847323" y="1751836"/>
            <a:ext cx="6120130" cy="4399280"/>
          </a:xfrm>
          <a:prstGeom prst="rect">
            <a:avLst/>
          </a:prstGeom>
        </p:spPr>
      </p:pic>
      <p:sp>
        <p:nvSpPr>
          <p:cNvPr id="9" name="TextBox 8">
            <a:extLst>
              <a:ext uri="{FF2B5EF4-FFF2-40B4-BE49-F238E27FC236}">
                <a16:creationId xmlns:a16="http://schemas.microsoft.com/office/drawing/2014/main" id="{882EBB31-972B-CD0C-505D-A8796DCAF0A4}"/>
              </a:ext>
            </a:extLst>
          </p:cNvPr>
          <p:cNvSpPr txBox="1"/>
          <p:nvPr/>
        </p:nvSpPr>
        <p:spPr>
          <a:xfrm>
            <a:off x="6262646" y="6270787"/>
            <a:ext cx="5766068" cy="646331"/>
          </a:xfrm>
          <a:prstGeom prst="rect">
            <a:avLst/>
          </a:prstGeom>
          <a:noFill/>
        </p:spPr>
        <p:txBody>
          <a:bodyPr wrap="square">
            <a:spAutoFit/>
          </a:bodyPr>
          <a:lstStyle/>
          <a:p>
            <a:pPr algn="ctr"/>
            <a:r>
              <a:rPr lang="lt-LT" sz="1800" dirty="0">
                <a:effectLst/>
                <a:latin typeface="Times New Roman" panose="02020603050405020304" pitchFamily="18" charset="0"/>
                <a:ea typeface="Calibri" panose="020F0502020204030204" pitchFamily="34" charset="0"/>
              </a:rPr>
              <a:t>Profesinio mokymo įstaigų filialai ir kitos profesinio mokymo vietos pagal savivaldybes</a:t>
            </a:r>
            <a:endParaRPr lang="lt-LT" dirty="0"/>
          </a:p>
        </p:txBody>
      </p:sp>
    </p:spTree>
    <p:extLst>
      <p:ext uri="{BB962C8B-B14F-4D97-AF65-F5344CB8AC3E}">
        <p14:creationId xmlns:p14="http://schemas.microsoft.com/office/powerpoint/2010/main" val="217533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2193D8-D19A-B249-BD93-6513996F6655}"/>
              </a:ext>
            </a:extLst>
          </p:cNvPr>
          <p:cNvSpPr/>
          <p:nvPr/>
        </p:nvSpPr>
        <p:spPr>
          <a:xfrm>
            <a:off x="-12912" y="-1"/>
            <a:ext cx="5496128" cy="6858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itle 1">
            <a:extLst>
              <a:ext uri="{FF2B5EF4-FFF2-40B4-BE49-F238E27FC236}">
                <a16:creationId xmlns:a16="http://schemas.microsoft.com/office/drawing/2014/main" id="{09B81AB6-FC4A-254E-BE23-968BA29BE4BB}"/>
              </a:ext>
            </a:extLst>
          </p:cNvPr>
          <p:cNvSpPr>
            <a:spLocks noGrp="1"/>
          </p:cNvSpPr>
          <p:nvPr>
            <p:ph type="title"/>
          </p:nvPr>
        </p:nvSpPr>
        <p:spPr>
          <a:xfrm>
            <a:off x="449094" y="639943"/>
            <a:ext cx="5047034" cy="1325563"/>
          </a:xfrm>
        </p:spPr>
        <p:txBody>
          <a:bodyPr>
            <a:normAutofit/>
          </a:bodyPr>
          <a:lstStyle/>
          <a:p>
            <a:pPr algn="ctr"/>
            <a:r>
              <a:rPr lang="lt-LT" dirty="0"/>
              <a:t>Mokytis </a:t>
            </a:r>
            <a:br>
              <a:rPr lang="lt-LT" dirty="0"/>
            </a:br>
            <a:r>
              <a:rPr lang="lt-LT" b="1" dirty="0">
                <a:solidFill>
                  <a:srgbClr val="FF0000"/>
                </a:solidFill>
              </a:rPr>
              <a:t>PAGAL</a:t>
            </a:r>
            <a:r>
              <a:rPr lang="lt-LT" dirty="0"/>
              <a:t> profesinio mokymo </a:t>
            </a:r>
            <a:r>
              <a:rPr lang="lt-LT" b="1" dirty="0">
                <a:solidFill>
                  <a:srgbClr val="FF0000"/>
                </a:solidFill>
              </a:rPr>
              <a:t>PROGRAMAS</a:t>
            </a:r>
            <a:endParaRPr lang="lt-LT" sz="2800" b="1" dirty="0">
              <a:solidFill>
                <a:srgbClr val="FF0000"/>
              </a:solidFill>
            </a:endParaRPr>
          </a:p>
        </p:txBody>
      </p:sp>
      <p:sp>
        <p:nvSpPr>
          <p:cNvPr id="11" name="TextBox 10">
            <a:extLst>
              <a:ext uri="{FF2B5EF4-FFF2-40B4-BE49-F238E27FC236}">
                <a16:creationId xmlns:a16="http://schemas.microsoft.com/office/drawing/2014/main" id="{53A977E6-CA54-8744-8F0D-FF04B5D8D3A3}"/>
              </a:ext>
            </a:extLst>
          </p:cNvPr>
          <p:cNvSpPr txBox="1"/>
          <p:nvPr/>
        </p:nvSpPr>
        <p:spPr>
          <a:xfrm>
            <a:off x="224547" y="2397204"/>
            <a:ext cx="5047034" cy="4770537"/>
          </a:xfrm>
          <a:prstGeom prst="rect">
            <a:avLst/>
          </a:prstGeom>
          <a:noFill/>
        </p:spPr>
        <p:txBody>
          <a:bodyPr wrap="square" rtlCol="0" anchor="t">
            <a:spAutoFit/>
          </a:bodyPr>
          <a:lstStyle/>
          <a:p>
            <a:pPr>
              <a:lnSpc>
                <a:spcPct val="100000"/>
              </a:lnSpc>
            </a:pPr>
            <a:endParaRPr lang="lt-LT" dirty="0"/>
          </a:p>
          <a:p>
            <a:pPr marL="342900" indent="-342900">
              <a:lnSpc>
                <a:spcPct val="100000"/>
              </a:lnSpc>
              <a:buFont typeface="Wingdings" panose="05000000000000000000" pitchFamily="2" charset="2"/>
              <a:buChar char="v"/>
            </a:pPr>
            <a:r>
              <a:rPr lang="lt-LT" dirty="0"/>
              <a:t>2023 m. priėmimas įvyko  į daugiau nei </a:t>
            </a:r>
            <a:r>
              <a:rPr lang="lt-LT" b="1" dirty="0"/>
              <a:t>1685</a:t>
            </a:r>
            <a:r>
              <a:rPr lang="lt-LT" dirty="0"/>
              <a:t> profesinio mokymo programų, kurios priskiriamos II-IV kvalifikacijų lygiams </a:t>
            </a:r>
          </a:p>
          <a:p>
            <a:pPr marL="342900" indent="-342900">
              <a:lnSpc>
                <a:spcPct val="100000"/>
              </a:lnSpc>
              <a:buFont typeface="Wingdings" panose="05000000000000000000" pitchFamily="2" charset="2"/>
              <a:buChar char="v"/>
            </a:pPr>
            <a:endParaRPr lang="lt-LT" dirty="0"/>
          </a:p>
          <a:p>
            <a:pPr marL="342900" indent="-342900">
              <a:lnSpc>
                <a:spcPct val="100000"/>
              </a:lnSpc>
              <a:buFont typeface="Wingdings" panose="05000000000000000000" pitchFamily="2" charset="2"/>
              <a:buChar char="v"/>
            </a:pPr>
            <a:r>
              <a:rPr lang="lt-LT" dirty="0"/>
              <a:t>Rentabilumo normą pasiekė </a:t>
            </a:r>
            <a:r>
              <a:rPr lang="lt-LT" b="1" dirty="0"/>
              <a:t>1 345 </a:t>
            </a:r>
            <a:r>
              <a:rPr lang="lt-LT" dirty="0"/>
              <a:t>profesinio mokymo programos </a:t>
            </a:r>
          </a:p>
          <a:p>
            <a:pPr marL="342900" indent="-342900">
              <a:lnSpc>
                <a:spcPct val="100000"/>
              </a:lnSpc>
              <a:buFont typeface="Wingdings" panose="05000000000000000000" pitchFamily="2" charset="2"/>
              <a:buChar char="v"/>
            </a:pPr>
            <a:endParaRPr lang="lt-LT" dirty="0"/>
          </a:p>
          <a:p>
            <a:pPr marL="342900" indent="-342900">
              <a:lnSpc>
                <a:spcPct val="100000"/>
              </a:lnSpc>
              <a:buFont typeface="Wingdings" panose="05000000000000000000" pitchFamily="2" charset="2"/>
              <a:buChar char="v"/>
            </a:pPr>
            <a:endParaRPr lang="lt-LT" dirty="0"/>
          </a:p>
          <a:p>
            <a:pPr>
              <a:lnSpc>
                <a:spcPct val="200000"/>
              </a:lnSpc>
              <a:defRPr/>
            </a:pPr>
            <a:endParaRPr lang="lt-LT" b="1" dirty="0"/>
          </a:p>
          <a:p>
            <a:pPr>
              <a:lnSpc>
                <a:spcPct val="200000"/>
              </a:lnSpc>
              <a:defRPr/>
            </a:pPr>
            <a:endParaRPr lang="lt-LT" sz="1600" b="1" dirty="0"/>
          </a:p>
          <a:p>
            <a:pPr>
              <a:lnSpc>
                <a:spcPct val="200000"/>
              </a:lnSpc>
              <a:defRPr/>
            </a:pPr>
            <a:endParaRPr lang="lt-LT" sz="1600" b="1" dirty="0"/>
          </a:p>
          <a:p>
            <a:pPr>
              <a:defRPr/>
            </a:pPr>
            <a:endParaRPr lang="lt-LT" sz="1400" dirty="0"/>
          </a:p>
          <a:p>
            <a:pPr>
              <a:defRPr/>
            </a:pPr>
            <a:endParaRPr lang="lt-LT" sz="1400" dirty="0"/>
          </a:p>
          <a:p>
            <a:endParaRPr lang="en-GB" sz="1400" dirty="0"/>
          </a:p>
        </p:txBody>
      </p:sp>
      <p:graphicFrame>
        <p:nvGraphicFramePr>
          <p:cNvPr id="13" name="Chart 12"/>
          <p:cNvGraphicFramePr>
            <a:graphicFrameLocks/>
          </p:cNvGraphicFramePr>
          <p:nvPr>
            <p:extLst>
              <p:ext uri="{D42A27DB-BD31-4B8C-83A1-F6EECF244321}">
                <p14:modId xmlns:p14="http://schemas.microsoft.com/office/powerpoint/2010/main" val="2349729094"/>
              </p:ext>
            </p:extLst>
          </p:nvPr>
        </p:nvGraphicFramePr>
        <p:xfrm>
          <a:off x="5694850" y="1302724"/>
          <a:ext cx="6333864" cy="52975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12"/>
          <p:cNvGraphicFramePr>
            <a:graphicFrameLocks/>
          </p:cNvGraphicFramePr>
          <p:nvPr>
            <p:extLst>
              <p:ext uri="{D42A27DB-BD31-4B8C-83A1-F6EECF244321}">
                <p14:modId xmlns:p14="http://schemas.microsoft.com/office/powerpoint/2010/main" val="1090342247"/>
              </p:ext>
            </p:extLst>
          </p:nvPr>
        </p:nvGraphicFramePr>
        <p:xfrm>
          <a:off x="5852160" y="1121664"/>
          <a:ext cx="6176554" cy="5736337"/>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cx2="http://schemas.microsoft.com/office/drawing/2015/10/21/chartex">
        <mc:Choice Requires="cx2">
          <p:graphicFrame>
            <p:nvGraphicFramePr>
              <p:cNvPr id="2" name="Diagrama 1">
                <a:extLst>
                  <a:ext uri="{FF2B5EF4-FFF2-40B4-BE49-F238E27FC236}">
                    <a16:creationId xmlns:a16="http://schemas.microsoft.com/office/drawing/2014/main" id="{869CE178-DB57-2F60-6A07-8BB544BB0CDC}"/>
                  </a:ext>
                </a:extLst>
              </p:cNvPr>
              <p:cNvGraphicFramePr/>
              <p:nvPr>
                <p:extLst>
                  <p:ext uri="{D42A27DB-BD31-4B8C-83A1-F6EECF244321}">
                    <p14:modId xmlns:p14="http://schemas.microsoft.com/office/powerpoint/2010/main" val="1106128575"/>
                  </p:ext>
                </p:extLst>
              </p:nvPr>
            </p:nvGraphicFramePr>
            <p:xfrm>
              <a:off x="5627612" y="1604529"/>
              <a:ext cx="6333863" cy="517676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 name="Diagrama 1">
                <a:extLst>
                  <a:ext uri="{FF2B5EF4-FFF2-40B4-BE49-F238E27FC236}">
                    <a16:creationId xmlns:a16="http://schemas.microsoft.com/office/drawing/2014/main" id="{869CE178-DB57-2F60-6A07-8BB544BB0CDC}"/>
                  </a:ext>
                </a:extLst>
              </p:cNvPr>
              <p:cNvPicPr>
                <a:picLocks noGrp="1" noRot="1" noChangeAspect="1" noMove="1" noResize="1" noEditPoints="1" noAdjustHandles="1" noChangeArrowheads="1" noChangeShapeType="1"/>
              </p:cNvPicPr>
              <p:nvPr/>
            </p:nvPicPr>
            <p:blipFill>
              <a:blip r:embed="rId6"/>
              <a:stretch>
                <a:fillRect/>
              </a:stretch>
            </p:blipFill>
            <p:spPr>
              <a:xfrm>
                <a:off x="5627612" y="1604529"/>
                <a:ext cx="6333863" cy="5176760"/>
              </a:xfrm>
              <a:prstGeom prst="rect">
                <a:avLst/>
              </a:prstGeom>
            </p:spPr>
          </p:pic>
        </mc:Fallback>
      </mc:AlternateContent>
    </p:spTree>
    <p:extLst>
      <p:ext uri="{BB962C8B-B14F-4D97-AF65-F5344CB8AC3E}">
        <p14:creationId xmlns:p14="http://schemas.microsoft.com/office/powerpoint/2010/main" val="1711248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49282-257A-2966-C448-95D73C74FE64}"/>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A8D82101-F619-C67E-D2FA-9B23B44D14AA}"/>
              </a:ext>
            </a:extLst>
          </p:cNvPr>
          <p:cNvSpPr/>
          <p:nvPr/>
        </p:nvSpPr>
        <p:spPr>
          <a:xfrm>
            <a:off x="0" y="-1"/>
            <a:ext cx="5496128" cy="6858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itle 1">
            <a:extLst>
              <a:ext uri="{FF2B5EF4-FFF2-40B4-BE49-F238E27FC236}">
                <a16:creationId xmlns:a16="http://schemas.microsoft.com/office/drawing/2014/main" id="{F3E026DF-8D81-2B58-FC4A-F8B80341B0B8}"/>
              </a:ext>
            </a:extLst>
          </p:cNvPr>
          <p:cNvSpPr>
            <a:spLocks noGrp="1"/>
          </p:cNvSpPr>
          <p:nvPr>
            <p:ph type="title"/>
          </p:nvPr>
        </p:nvSpPr>
        <p:spPr>
          <a:xfrm>
            <a:off x="449094" y="639943"/>
            <a:ext cx="5047034" cy="1325563"/>
          </a:xfrm>
        </p:spPr>
        <p:txBody>
          <a:bodyPr>
            <a:normAutofit fontScale="90000"/>
          </a:bodyPr>
          <a:lstStyle/>
          <a:p>
            <a:pPr algn="ctr"/>
            <a:r>
              <a:rPr lang="lt-LT" dirty="0"/>
              <a:t>Mokytis </a:t>
            </a:r>
            <a:br>
              <a:rPr lang="lt-LT" dirty="0"/>
            </a:br>
            <a:r>
              <a:rPr lang="lt-LT" b="1" dirty="0">
                <a:solidFill>
                  <a:srgbClr val="FF0000"/>
                </a:solidFill>
              </a:rPr>
              <a:t>PAGAL</a:t>
            </a:r>
            <a:r>
              <a:rPr lang="lt-LT" dirty="0"/>
              <a:t> profesinio mokymo </a:t>
            </a:r>
            <a:r>
              <a:rPr lang="lt-LT" b="1" dirty="0">
                <a:solidFill>
                  <a:srgbClr val="FF0000"/>
                </a:solidFill>
              </a:rPr>
              <a:t>PROGRAMAS</a:t>
            </a:r>
            <a:r>
              <a:rPr lang="lt-LT" dirty="0">
                <a:solidFill>
                  <a:srgbClr val="FF0000"/>
                </a:solidFill>
              </a:rPr>
              <a:t> </a:t>
            </a:r>
            <a:r>
              <a:rPr lang="lt-LT" dirty="0"/>
              <a:t>ar jų </a:t>
            </a:r>
            <a:r>
              <a:rPr lang="lt-LT" b="1" dirty="0">
                <a:solidFill>
                  <a:srgbClr val="FF0000"/>
                </a:solidFill>
              </a:rPr>
              <a:t>MODULIUS</a:t>
            </a:r>
            <a:endParaRPr lang="lt-LT" sz="2800" b="1" dirty="0">
              <a:solidFill>
                <a:srgbClr val="FF0000"/>
              </a:solidFill>
            </a:endParaRPr>
          </a:p>
        </p:txBody>
      </p:sp>
      <p:sp>
        <p:nvSpPr>
          <p:cNvPr id="11" name="TextBox 10">
            <a:extLst>
              <a:ext uri="{FF2B5EF4-FFF2-40B4-BE49-F238E27FC236}">
                <a16:creationId xmlns:a16="http://schemas.microsoft.com/office/drawing/2014/main" id="{B2484788-87B6-52FE-033F-7AB1C035AD7F}"/>
              </a:ext>
            </a:extLst>
          </p:cNvPr>
          <p:cNvSpPr txBox="1"/>
          <p:nvPr/>
        </p:nvSpPr>
        <p:spPr>
          <a:xfrm>
            <a:off x="224547" y="2397204"/>
            <a:ext cx="5047034" cy="4770537"/>
          </a:xfrm>
          <a:prstGeom prst="rect">
            <a:avLst/>
          </a:prstGeom>
          <a:noFill/>
        </p:spPr>
        <p:txBody>
          <a:bodyPr wrap="square" rtlCol="0" anchor="t">
            <a:spAutoFit/>
          </a:bodyPr>
          <a:lstStyle/>
          <a:p>
            <a:pPr marL="342900" indent="-342900">
              <a:lnSpc>
                <a:spcPct val="100000"/>
              </a:lnSpc>
              <a:buFont typeface="Wingdings" panose="05000000000000000000" pitchFamily="2" charset="2"/>
              <a:buChar char="v"/>
            </a:pPr>
            <a:r>
              <a:rPr lang="lt-LT" dirty="0"/>
              <a:t>Modulius gali rinktis mokiniai, kurie mokosi pagal pagrindinio ugdymo programos antrąją dalį (9–10 ir I–II gimnazijos klasės) ar vidurinio ugdymo programą (III–IV gimnazijos klasė), baigę modulius – gauna valstybės pripažintą pažymėjimą (kompetencijų).</a:t>
            </a:r>
          </a:p>
          <a:p>
            <a:pPr marL="342900" indent="-342900">
              <a:lnSpc>
                <a:spcPct val="100000"/>
              </a:lnSpc>
              <a:buFont typeface="Wingdings" panose="05000000000000000000" pitchFamily="2" charset="2"/>
              <a:buChar char="v"/>
            </a:pPr>
            <a:endParaRPr lang="lt-LT" dirty="0"/>
          </a:p>
          <a:p>
            <a:pPr marL="342900" indent="-342900">
              <a:lnSpc>
                <a:spcPct val="100000"/>
              </a:lnSpc>
              <a:buFont typeface="Wingdings" panose="05000000000000000000" pitchFamily="2" charset="2"/>
              <a:buChar char="v"/>
            </a:pPr>
            <a:r>
              <a:rPr lang="lt-LT" dirty="0"/>
              <a:t>9–10  ir I–II gimnazijos klasių mokiniai, pasirinkę modulius, gali nesimokyti privalomo technologijų dalyko.</a:t>
            </a:r>
          </a:p>
          <a:p>
            <a:pPr>
              <a:lnSpc>
                <a:spcPct val="200000"/>
              </a:lnSpc>
              <a:defRPr/>
            </a:pPr>
            <a:endParaRPr lang="lt-LT" sz="1600" b="1" dirty="0"/>
          </a:p>
          <a:p>
            <a:pPr>
              <a:lnSpc>
                <a:spcPct val="200000"/>
              </a:lnSpc>
              <a:defRPr/>
            </a:pPr>
            <a:endParaRPr lang="lt-LT" sz="1600" b="1" dirty="0"/>
          </a:p>
          <a:p>
            <a:pPr>
              <a:defRPr/>
            </a:pPr>
            <a:endParaRPr lang="lt-LT" sz="1400" dirty="0"/>
          </a:p>
          <a:p>
            <a:pPr>
              <a:defRPr/>
            </a:pPr>
            <a:endParaRPr lang="lt-LT" sz="1400" dirty="0"/>
          </a:p>
          <a:p>
            <a:endParaRPr lang="en-GB" sz="1400" dirty="0"/>
          </a:p>
        </p:txBody>
      </p:sp>
      <p:graphicFrame>
        <p:nvGraphicFramePr>
          <p:cNvPr id="13" name="Chart 12">
            <a:extLst>
              <a:ext uri="{FF2B5EF4-FFF2-40B4-BE49-F238E27FC236}">
                <a16:creationId xmlns:a16="http://schemas.microsoft.com/office/drawing/2014/main" id="{820A4F4A-56C2-55AE-0A02-27A9E50F7517}"/>
              </a:ext>
            </a:extLst>
          </p:cNvPr>
          <p:cNvGraphicFramePr>
            <a:graphicFrameLocks/>
          </p:cNvGraphicFramePr>
          <p:nvPr/>
        </p:nvGraphicFramePr>
        <p:xfrm>
          <a:off x="5694850" y="1302724"/>
          <a:ext cx="6333864" cy="52975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12">
            <a:extLst>
              <a:ext uri="{FF2B5EF4-FFF2-40B4-BE49-F238E27FC236}">
                <a16:creationId xmlns:a16="http://schemas.microsoft.com/office/drawing/2014/main" id="{E90616B6-8EB3-3BC1-A595-19C9129B7998}"/>
              </a:ext>
            </a:extLst>
          </p:cNvPr>
          <p:cNvGraphicFramePr>
            <a:graphicFrameLocks/>
          </p:cNvGraphicFramePr>
          <p:nvPr/>
        </p:nvGraphicFramePr>
        <p:xfrm>
          <a:off x="5852160" y="1121664"/>
          <a:ext cx="6176554" cy="5736337"/>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aveikslėlis 11">
            <a:extLst>
              <a:ext uri="{FF2B5EF4-FFF2-40B4-BE49-F238E27FC236}">
                <a16:creationId xmlns:a16="http://schemas.microsoft.com/office/drawing/2014/main" id="{9167B532-94CE-8358-F00F-F862743CFBDD}"/>
              </a:ext>
            </a:extLst>
          </p:cNvPr>
          <p:cNvPicPr>
            <a:picLocks noChangeAspect="1"/>
          </p:cNvPicPr>
          <p:nvPr/>
        </p:nvPicPr>
        <p:blipFill>
          <a:blip r:embed="rId5"/>
          <a:stretch>
            <a:fillRect/>
          </a:stretch>
        </p:blipFill>
        <p:spPr>
          <a:xfrm>
            <a:off x="5496129" y="1302724"/>
            <a:ext cx="6695871" cy="5555276"/>
          </a:xfrm>
          <a:prstGeom prst="rect">
            <a:avLst/>
          </a:prstGeom>
        </p:spPr>
      </p:pic>
    </p:spTree>
    <p:extLst>
      <p:ext uri="{BB962C8B-B14F-4D97-AF65-F5344CB8AC3E}">
        <p14:creationId xmlns:p14="http://schemas.microsoft.com/office/powerpoint/2010/main" val="234149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543072923"/>
              </p:ext>
            </p:extLst>
          </p:nvPr>
        </p:nvGraphicFramePr>
        <p:xfrm>
          <a:off x="503867" y="1965391"/>
          <a:ext cx="9706932" cy="569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avadinimas 2"/>
          <p:cNvSpPr>
            <a:spLocks noGrp="1"/>
          </p:cNvSpPr>
          <p:nvPr>
            <p:ph type="title"/>
          </p:nvPr>
        </p:nvSpPr>
        <p:spPr>
          <a:xfrm>
            <a:off x="838827" y="443628"/>
            <a:ext cx="8211387" cy="1325563"/>
          </a:xfrm>
        </p:spPr>
        <p:txBody>
          <a:bodyPr>
            <a:noAutofit/>
          </a:bodyPr>
          <a:lstStyle/>
          <a:p>
            <a:r>
              <a:rPr lang="lt-LT" sz="2400" dirty="0"/>
              <a:t>PROFESINIO MOKYMO PROGRAMOS IR JŲ </a:t>
            </a:r>
            <a:r>
              <a:rPr lang="lt-LT" sz="2400" b="1" dirty="0">
                <a:solidFill>
                  <a:srgbClr val="FF0000"/>
                </a:solidFill>
              </a:rPr>
              <a:t>TRUKMĖ </a:t>
            </a:r>
            <a:br>
              <a:rPr lang="lt-LT" sz="2400" b="1" dirty="0">
                <a:solidFill>
                  <a:srgbClr val="FF0000"/>
                </a:solidFill>
              </a:rPr>
            </a:br>
            <a:br>
              <a:rPr lang="lt-LT" sz="2400" dirty="0">
                <a:solidFill>
                  <a:schemeClr val="bg1">
                    <a:lumMod val="50000"/>
                  </a:schemeClr>
                </a:solidFill>
                <a:ea typeface="Times New Roman" panose="02020603050405020304" pitchFamily="18" charset="0"/>
              </a:rPr>
            </a:br>
            <a:endParaRPr lang="lt-LT" sz="2400" dirty="0">
              <a:solidFill>
                <a:schemeClr val="bg1">
                  <a:lumMod val="50000"/>
                </a:schemeClr>
              </a:solidFill>
            </a:endParaRPr>
          </a:p>
        </p:txBody>
      </p:sp>
      <p:pic>
        <p:nvPicPr>
          <p:cNvPr id="10" name="Paveikslėlis 9" descr="Education icons set - 14855811"/>
          <p:cNvPicPr/>
          <p:nvPr/>
        </p:nvPicPr>
        <p:blipFill rotWithShape="1">
          <a:blip r:embed="rId8">
            <a:extLst>
              <a:ext uri="{28A0092B-C50C-407E-A947-70E740481C1C}">
                <a14:useLocalDpi xmlns:a14="http://schemas.microsoft.com/office/drawing/2010/main" val="0"/>
              </a:ext>
            </a:extLst>
          </a:blip>
          <a:srcRect l="74087" b="75910"/>
          <a:stretch/>
        </p:blipFill>
        <p:spPr bwMode="auto">
          <a:xfrm>
            <a:off x="4759595" y="2431973"/>
            <a:ext cx="1724332" cy="1717963"/>
          </a:xfrm>
          <a:prstGeom prst="rect">
            <a:avLst/>
          </a:prstGeom>
          <a:noFill/>
          <a:ln>
            <a:noFill/>
          </a:ln>
          <a:extLst>
            <a:ext uri="{53640926-AAD7-44D8-BBD7-CCE9431645EC}">
              <a14:shadowObscured xmlns:a14="http://schemas.microsoft.com/office/drawing/2010/main"/>
            </a:ext>
          </a:extLst>
        </p:spPr>
      </p:pic>
      <p:cxnSp>
        <p:nvCxnSpPr>
          <p:cNvPr id="11" name="Tiesioji jungtis 10">
            <a:extLst>
              <a:ext uri="{FF2B5EF4-FFF2-40B4-BE49-F238E27FC236}">
                <a16:creationId xmlns:a16="http://schemas.microsoft.com/office/drawing/2014/main" id="{E51FC67E-B107-38B5-96BB-D753E08DDC05}"/>
              </a:ext>
            </a:extLst>
          </p:cNvPr>
          <p:cNvCxnSpPr/>
          <p:nvPr/>
        </p:nvCxnSpPr>
        <p:spPr>
          <a:xfrm flipH="1" flipV="1">
            <a:off x="3685309" y="3020291"/>
            <a:ext cx="1074286" cy="408709"/>
          </a:xfrm>
          <a:prstGeom prst="line">
            <a:avLst/>
          </a:prstGeom>
          <a:ln>
            <a:solidFill>
              <a:schemeClr val="accent4"/>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993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2193D8-D19A-B249-BD93-6513996F6655}"/>
              </a:ext>
            </a:extLst>
          </p:cNvPr>
          <p:cNvSpPr/>
          <p:nvPr/>
        </p:nvSpPr>
        <p:spPr>
          <a:xfrm>
            <a:off x="0" y="1780163"/>
            <a:ext cx="5496128" cy="50778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itle 1">
            <a:extLst>
              <a:ext uri="{FF2B5EF4-FFF2-40B4-BE49-F238E27FC236}">
                <a16:creationId xmlns:a16="http://schemas.microsoft.com/office/drawing/2014/main" id="{09B81AB6-FC4A-254E-BE23-968BA29BE4BB}"/>
              </a:ext>
            </a:extLst>
          </p:cNvPr>
          <p:cNvSpPr>
            <a:spLocks noGrp="1"/>
          </p:cNvSpPr>
          <p:nvPr>
            <p:ph type="title"/>
          </p:nvPr>
        </p:nvSpPr>
        <p:spPr>
          <a:xfrm>
            <a:off x="0" y="234932"/>
            <a:ext cx="5538887" cy="1325563"/>
          </a:xfrm>
        </p:spPr>
        <p:txBody>
          <a:bodyPr>
            <a:normAutofit/>
          </a:bodyPr>
          <a:lstStyle/>
          <a:p>
            <a:pPr algn="ctr"/>
            <a:r>
              <a:rPr lang="lt-LT" b="1" dirty="0">
                <a:solidFill>
                  <a:srgbClr val="FF0000"/>
                </a:solidFill>
              </a:rPr>
              <a:t>KAIP</a:t>
            </a:r>
            <a:r>
              <a:rPr lang="lt-LT" dirty="0"/>
              <a:t> ir </a:t>
            </a:r>
            <a:r>
              <a:rPr lang="lt-LT" b="1" dirty="0">
                <a:solidFill>
                  <a:srgbClr val="FF0000"/>
                </a:solidFill>
              </a:rPr>
              <a:t>KADA</a:t>
            </a:r>
            <a:r>
              <a:rPr lang="lt-LT" dirty="0"/>
              <a:t> vyksta PRIĖMIMAS </a:t>
            </a:r>
          </a:p>
        </p:txBody>
      </p:sp>
      <p:sp>
        <p:nvSpPr>
          <p:cNvPr id="11" name="TextBox 10">
            <a:extLst>
              <a:ext uri="{FF2B5EF4-FFF2-40B4-BE49-F238E27FC236}">
                <a16:creationId xmlns:a16="http://schemas.microsoft.com/office/drawing/2014/main" id="{53A977E6-CA54-8744-8F0D-FF04B5D8D3A3}"/>
              </a:ext>
            </a:extLst>
          </p:cNvPr>
          <p:cNvSpPr txBox="1"/>
          <p:nvPr/>
        </p:nvSpPr>
        <p:spPr>
          <a:xfrm>
            <a:off x="0" y="1780163"/>
            <a:ext cx="5693664" cy="4308872"/>
          </a:xfrm>
          <a:prstGeom prst="rect">
            <a:avLst/>
          </a:prstGeom>
          <a:noFill/>
        </p:spPr>
        <p:txBody>
          <a:bodyPr wrap="square" rtlCol="0" anchor="t">
            <a:spAutoFit/>
          </a:bodyPr>
          <a:lstStyle/>
          <a:p>
            <a:pPr>
              <a:lnSpc>
                <a:spcPct val="150000"/>
              </a:lnSpc>
            </a:pPr>
            <a:r>
              <a:rPr lang="lt-LT" dirty="0"/>
              <a:t>Centralizuotas* priėmimas - per LAMA BPO informacinę sistemą joje rodomais priėmimo terminais  </a:t>
            </a:r>
          </a:p>
          <a:p>
            <a:pPr>
              <a:lnSpc>
                <a:spcPct val="150000"/>
              </a:lnSpc>
            </a:pPr>
            <a:endParaRPr lang="lt-LT" dirty="0"/>
          </a:p>
          <a:p>
            <a:r>
              <a:rPr lang="lt-LT" dirty="0"/>
              <a:t>Prašymai registruojami </a:t>
            </a:r>
          </a:p>
          <a:p>
            <a:r>
              <a:rPr lang="lt-LT" i="1" dirty="0">
                <a:solidFill>
                  <a:srgbClr val="FF0000"/>
                </a:solidFill>
                <a:hlinkClick r:id="rId3"/>
              </a:rPr>
              <a:t>https://lamabpo.lt/profesinis-mokymas</a:t>
            </a:r>
            <a:r>
              <a:rPr lang="lt-LT" i="1" dirty="0">
                <a:solidFill>
                  <a:srgbClr val="FF0000"/>
                </a:solidFill>
              </a:rPr>
              <a:t> </a:t>
            </a:r>
            <a:endParaRPr lang="lt-LT" dirty="0"/>
          </a:p>
          <a:p>
            <a:pPr>
              <a:lnSpc>
                <a:spcPct val="150000"/>
              </a:lnSpc>
            </a:pPr>
            <a:endParaRPr lang="lt-LT" dirty="0"/>
          </a:p>
          <a:p>
            <a:pPr>
              <a:lnSpc>
                <a:spcPct val="150000"/>
              </a:lnSpc>
            </a:pPr>
            <a:r>
              <a:rPr lang="lt-LT" dirty="0"/>
              <a:t>Pagalbą registruojantis teikia PM įstaigos </a:t>
            </a:r>
          </a:p>
          <a:p>
            <a:pPr>
              <a:lnSpc>
                <a:spcPct val="150000"/>
              </a:lnSpc>
            </a:pPr>
            <a:endParaRPr lang="lt-LT" dirty="0"/>
          </a:p>
          <a:p>
            <a:pPr>
              <a:lnSpc>
                <a:spcPct val="150000"/>
              </a:lnSpc>
            </a:pPr>
            <a:endParaRPr lang="lt-LT" dirty="0"/>
          </a:p>
          <a:p>
            <a:pPr algn="ctr">
              <a:lnSpc>
                <a:spcPct val="150000"/>
              </a:lnSpc>
            </a:pPr>
            <a:endParaRPr lang="lt-LT" dirty="0"/>
          </a:p>
          <a:p>
            <a:pPr algn="ctr"/>
            <a:r>
              <a:rPr lang="lt-LT" sz="1100" i="1" dirty="0"/>
              <a:t>(*išskyrus Pasieniečių, Lietuvos policijos ir Ugniagesių gelbėtojų mokyklas, Kalėjimų departamentą prie  </a:t>
            </a:r>
            <a:r>
              <a:rPr lang="lt-LT" sz="1100" i="1" dirty="0" err="1"/>
              <a:t>lr</a:t>
            </a:r>
            <a:r>
              <a:rPr lang="lt-LT" sz="1100" i="1" dirty="0"/>
              <a:t> teisingumo ministerijos Mokymo centrą ) </a:t>
            </a:r>
            <a:endParaRPr lang="x-none" sz="1100" i="1" dirty="0">
              <a:latin typeface="Arial" panose="020B0604020202020204" pitchFamily="34" charset="0"/>
              <a:cs typeface="Arial" panose="020B0604020202020204" pitchFamily="34" charset="0"/>
            </a:endParaRPr>
          </a:p>
        </p:txBody>
      </p:sp>
      <p:graphicFrame>
        <p:nvGraphicFramePr>
          <p:cNvPr id="9" name="Chart 49"/>
          <p:cNvGraphicFramePr/>
          <p:nvPr>
            <p:extLst>
              <p:ext uri="{D42A27DB-BD31-4B8C-83A1-F6EECF244321}">
                <p14:modId xmlns:p14="http://schemas.microsoft.com/office/powerpoint/2010/main" val="1857509464"/>
              </p:ext>
            </p:extLst>
          </p:nvPr>
        </p:nvGraphicFramePr>
        <p:xfrm>
          <a:off x="6648450" y="2114550"/>
          <a:ext cx="4057650" cy="3467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1716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4206D49-E2CD-994C-8165-500A008D8C79}"/>
              </a:ext>
            </a:extLst>
          </p:cNvPr>
          <p:cNvSpPr txBox="1"/>
          <p:nvPr/>
        </p:nvSpPr>
        <p:spPr>
          <a:xfrm>
            <a:off x="693743" y="2028573"/>
            <a:ext cx="11324086" cy="4888518"/>
          </a:xfrm>
          <a:prstGeom prst="rect">
            <a:avLst/>
          </a:prstGeom>
          <a:noFill/>
        </p:spPr>
        <p:txBody>
          <a:bodyPr wrap="square" rtlCol="0" anchor="t">
            <a:spAutoFit/>
          </a:bodyPr>
          <a:lstStyle/>
          <a:p>
            <a:pPr fontAlgn="base"/>
            <a:endParaRPr lang="lt-LT" dirty="0"/>
          </a:p>
          <a:p>
            <a:pPr fontAlgn="base"/>
            <a:r>
              <a:rPr lang="lt-LT" dirty="0"/>
              <a:t>Registracija, prašymo pildymas ir koregavimas yra </a:t>
            </a:r>
            <a:r>
              <a:rPr lang="lt-LT" b="1" dirty="0"/>
              <a:t>nemokami</a:t>
            </a:r>
          </a:p>
          <a:p>
            <a:pPr fontAlgn="base"/>
            <a:endParaRPr lang="lt-LT" dirty="0"/>
          </a:p>
          <a:p>
            <a:pPr fontAlgn="base"/>
            <a:r>
              <a:rPr lang="lt-LT" dirty="0"/>
              <a:t>Paprastai užsiregistravus internetu </a:t>
            </a:r>
            <a:r>
              <a:rPr lang="lt-LT" b="1" dirty="0"/>
              <a:t>papildomai dokumentų pateikti nereikia </a:t>
            </a:r>
            <a:r>
              <a:rPr lang="lt-LT" dirty="0"/>
              <a:t>–išsilavinimo dokumentai  mokykloms pasiekiami automatiškai per registrą.</a:t>
            </a:r>
          </a:p>
          <a:p>
            <a:pPr fontAlgn="base"/>
            <a:endParaRPr lang="lt-LT" dirty="0"/>
          </a:p>
          <a:p>
            <a:pPr fontAlgn="base"/>
            <a:r>
              <a:rPr lang="lt-LT" dirty="0"/>
              <a:t>Mokymas finansuojamas </a:t>
            </a:r>
            <a:r>
              <a:rPr lang="lt-LT" b="1" dirty="0"/>
              <a:t>valstybės lėšomis</a:t>
            </a:r>
            <a:r>
              <a:rPr lang="lt-LT" dirty="0"/>
              <a:t>. (Valstybės lėšomis galima įgyti dar vieną kvalifikaciją mokantis pagal tęstinio profesinio mokymo programą).</a:t>
            </a:r>
          </a:p>
          <a:p>
            <a:pPr fontAlgn="base"/>
            <a:endParaRPr lang="lt-LT" dirty="0"/>
          </a:p>
          <a:p>
            <a:pPr fontAlgn="base"/>
            <a:r>
              <a:rPr lang="lt-LT" dirty="0"/>
              <a:t>Daugelis profesinio mokymo įstaigų mokiniams suteikia galimybę gyventi </a:t>
            </a:r>
            <a:r>
              <a:rPr lang="lt-LT" b="1" dirty="0"/>
              <a:t>bendrabutyje</a:t>
            </a:r>
            <a:r>
              <a:rPr lang="lt-LT" dirty="0"/>
              <a:t>.</a:t>
            </a:r>
          </a:p>
          <a:p>
            <a:pPr fontAlgn="base"/>
            <a:endParaRPr lang="lt-LT" dirty="0"/>
          </a:p>
          <a:p>
            <a:pPr fontAlgn="base"/>
            <a:r>
              <a:rPr lang="lt-LT" dirty="0"/>
              <a:t>Baigus PM programą galima stoti į aukštąją, jei asmuo įgijo vidurinį išsilavinimą ir atitinka reikalavimus </a:t>
            </a:r>
          </a:p>
          <a:p>
            <a:pPr fontAlgn="base"/>
            <a:endParaRPr lang="lt-LT" dirty="0"/>
          </a:p>
          <a:p>
            <a:pPr algn="l"/>
            <a:r>
              <a:rPr lang="lt-LT" dirty="0"/>
              <a:t>Informacijos apie profesinio mokymo įstaigų atvirų durų dienas, stojimo ir mokymosi sąlygas ieškokite profesinio mokymo </a:t>
            </a:r>
            <a:r>
              <a:rPr lang="lt-LT" b="1" dirty="0"/>
              <a:t>įstaigų interneto svetainėse</a:t>
            </a:r>
            <a:r>
              <a:rPr lang="lt-LT" dirty="0"/>
              <a:t>.</a:t>
            </a:r>
          </a:p>
          <a:p>
            <a:pPr fontAlgn="base"/>
            <a:endParaRPr lang="lt-LT" dirty="0"/>
          </a:p>
          <a:p>
            <a:pPr marL="342900" indent="-342900" algn="ctr">
              <a:lnSpc>
                <a:spcPct val="150000"/>
              </a:lnSpc>
              <a:buFont typeface="Wingdings" panose="05000000000000000000" pitchFamily="2" charset="2"/>
              <a:buChar char="§"/>
            </a:pPr>
            <a:endParaRPr lang="lt-LT" dirty="0"/>
          </a:p>
        </p:txBody>
      </p:sp>
      <p:sp>
        <p:nvSpPr>
          <p:cNvPr id="28" name="Title 1">
            <a:extLst>
              <a:ext uri="{FF2B5EF4-FFF2-40B4-BE49-F238E27FC236}">
                <a16:creationId xmlns:a16="http://schemas.microsoft.com/office/drawing/2014/main" id="{40898F84-3C41-2D45-A147-FB11F440B082}"/>
              </a:ext>
            </a:extLst>
          </p:cNvPr>
          <p:cNvSpPr>
            <a:spLocks noGrp="1"/>
          </p:cNvSpPr>
          <p:nvPr>
            <p:ph type="ctrTitle" idx="4294967295"/>
          </p:nvPr>
        </p:nvSpPr>
        <p:spPr>
          <a:xfrm>
            <a:off x="-1038208" y="600886"/>
            <a:ext cx="6209434" cy="1445212"/>
          </a:xfrm>
        </p:spPr>
        <p:txBody>
          <a:bodyPr>
            <a:normAutofit/>
          </a:bodyPr>
          <a:lstStyle/>
          <a:p>
            <a:pPr algn="ctr"/>
            <a:r>
              <a:rPr lang="lt-LT" dirty="0"/>
              <a:t>Kita informacija </a:t>
            </a:r>
            <a:endParaRPr lang="lt-LT" sz="2800" b="0" dirty="0"/>
          </a:p>
        </p:txBody>
      </p:sp>
    </p:spTree>
    <p:extLst>
      <p:ext uri="{BB962C8B-B14F-4D97-AF65-F5344CB8AC3E}">
        <p14:creationId xmlns:p14="http://schemas.microsoft.com/office/powerpoint/2010/main" val="86169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B68C1E4-C5D2-0244-8CBA-541902498B8A}"/>
              </a:ext>
            </a:extLst>
          </p:cNvPr>
          <p:cNvSpPr txBox="1"/>
          <p:nvPr/>
        </p:nvSpPr>
        <p:spPr>
          <a:xfrm>
            <a:off x="1862051" y="1600953"/>
            <a:ext cx="5868785" cy="923330"/>
          </a:xfrm>
          <a:prstGeom prst="rect">
            <a:avLst/>
          </a:prstGeom>
          <a:noFill/>
        </p:spPr>
        <p:txBody>
          <a:bodyPr wrap="square" rtlCol="0">
            <a:spAutoFit/>
          </a:bodyPr>
          <a:lstStyle/>
          <a:p>
            <a:r>
              <a:rPr lang="lt-LT" dirty="0"/>
              <a:t>Gali būti skiriama asmenims, kurie mokosi pagal formaliojo profesinio mokymo programas ar jų modulius, siekdami įgyti pirmąją kvalifikaciją</a:t>
            </a:r>
            <a:endParaRPr lang="en-LT" dirty="0"/>
          </a:p>
        </p:txBody>
      </p:sp>
      <p:sp>
        <p:nvSpPr>
          <p:cNvPr id="23" name="Title 1">
            <a:extLst>
              <a:ext uri="{FF2B5EF4-FFF2-40B4-BE49-F238E27FC236}">
                <a16:creationId xmlns:a16="http://schemas.microsoft.com/office/drawing/2014/main" id="{9A55FB72-FB21-BD4D-B6D3-FD0FC52B72C2}"/>
              </a:ext>
            </a:extLst>
          </p:cNvPr>
          <p:cNvSpPr>
            <a:spLocks noGrp="1"/>
          </p:cNvSpPr>
          <p:nvPr>
            <p:ph type="title"/>
          </p:nvPr>
        </p:nvSpPr>
        <p:spPr>
          <a:xfrm>
            <a:off x="839809" y="359623"/>
            <a:ext cx="5047034" cy="1144981"/>
          </a:xfrm>
        </p:spPr>
        <p:txBody>
          <a:bodyPr>
            <a:normAutofit/>
          </a:bodyPr>
          <a:lstStyle/>
          <a:p>
            <a:r>
              <a:rPr lang="lt-LT" sz="2800" b="0" dirty="0"/>
              <a:t>Stipendijos ir kita materialinė parama</a:t>
            </a:r>
          </a:p>
        </p:txBody>
      </p:sp>
      <p:pic>
        <p:nvPicPr>
          <p:cNvPr id="10" name="Graphic 9">
            <a:extLst>
              <a:ext uri="{FF2B5EF4-FFF2-40B4-BE49-F238E27FC236}">
                <a16:creationId xmlns:a16="http://schemas.microsoft.com/office/drawing/2014/main" id="{18743823-AEB7-7B4E-B435-2E6F7452323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89653" y="2972490"/>
            <a:ext cx="3516155" cy="2766907"/>
          </a:xfrm>
          <a:prstGeom prst="rect">
            <a:avLst/>
          </a:prstGeom>
        </p:spPr>
      </p:pic>
      <p:pic>
        <p:nvPicPr>
          <p:cNvPr id="11" name="Graphic 10">
            <a:extLst>
              <a:ext uri="{FF2B5EF4-FFF2-40B4-BE49-F238E27FC236}">
                <a16:creationId xmlns:a16="http://schemas.microsoft.com/office/drawing/2014/main" id="{FD3AB428-BFF8-F543-BBA1-FA04289DAC85}"/>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163502" y="2980857"/>
            <a:ext cx="3715385" cy="2723822"/>
          </a:xfrm>
          <a:prstGeom prst="rect">
            <a:avLst/>
          </a:prstGeom>
        </p:spPr>
      </p:pic>
      <p:pic>
        <p:nvPicPr>
          <p:cNvPr id="12" name="Graphic 11">
            <a:extLst>
              <a:ext uri="{FF2B5EF4-FFF2-40B4-BE49-F238E27FC236}">
                <a16:creationId xmlns:a16="http://schemas.microsoft.com/office/drawing/2014/main" id="{236A2736-C0A6-A546-A1B8-D81CC76FDF99}"/>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3215" y="2980857"/>
            <a:ext cx="3760105" cy="3120336"/>
          </a:xfrm>
          <a:prstGeom prst="rect">
            <a:avLst/>
          </a:prstGeom>
        </p:spPr>
      </p:pic>
      <p:sp>
        <p:nvSpPr>
          <p:cNvPr id="19" name="Rectangle 18">
            <a:extLst>
              <a:ext uri="{FF2B5EF4-FFF2-40B4-BE49-F238E27FC236}">
                <a16:creationId xmlns:a16="http://schemas.microsoft.com/office/drawing/2014/main" id="{C75A07C7-3002-AB42-A66C-BA5974EE1D10}"/>
              </a:ext>
            </a:extLst>
          </p:cNvPr>
          <p:cNvSpPr/>
          <p:nvPr/>
        </p:nvSpPr>
        <p:spPr>
          <a:xfrm>
            <a:off x="423937" y="2980857"/>
            <a:ext cx="3468441" cy="28658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3" name="TextBox 12">
            <a:extLst>
              <a:ext uri="{FF2B5EF4-FFF2-40B4-BE49-F238E27FC236}">
                <a16:creationId xmlns:a16="http://schemas.microsoft.com/office/drawing/2014/main" id="{B02EE2A0-0E22-0543-ADD7-003600BC3E77}"/>
              </a:ext>
            </a:extLst>
          </p:cNvPr>
          <p:cNvSpPr txBox="1"/>
          <p:nvPr/>
        </p:nvSpPr>
        <p:spPr>
          <a:xfrm>
            <a:off x="423938" y="2964417"/>
            <a:ext cx="3653792" cy="2908489"/>
          </a:xfrm>
          <a:prstGeom prst="rect">
            <a:avLst/>
          </a:prstGeom>
          <a:noFill/>
        </p:spPr>
        <p:txBody>
          <a:bodyPr wrap="square" rtlCol="0" anchor="t">
            <a:spAutoFit/>
          </a:bodyPr>
          <a:lstStyle/>
          <a:p>
            <a:pPr>
              <a:lnSpc>
                <a:spcPct val="150000"/>
              </a:lnSpc>
            </a:pPr>
            <a:r>
              <a:rPr lang="lt-LT" dirty="0"/>
              <a:t>   </a:t>
            </a:r>
            <a:r>
              <a:rPr lang="lt-LT" b="1" dirty="0"/>
              <a:t>Mokymosi stipendija</a:t>
            </a:r>
          </a:p>
          <a:p>
            <a:pPr marL="171450" indent="-171450">
              <a:buFont typeface="Wingdings" panose="05000000000000000000" pitchFamily="2" charset="2"/>
              <a:buChar char="Ø"/>
            </a:pPr>
            <a:r>
              <a:rPr lang="lt-LT" sz="1200" dirty="0"/>
              <a:t>Į pirmą kursą priimtiems visiems mokiniams mokama 27,5 euro (0,5 BSI) stipendija, iki tol, kol bus pirmą kartą apibendrinti jų mokymosi rezultatai </a:t>
            </a:r>
          </a:p>
          <a:p>
            <a:pPr marL="171450" indent="-171450">
              <a:buFont typeface="Wingdings" panose="05000000000000000000" pitchFamily="2" charset="2"/>
              <a:buChar char="Ø"/>
            </a:pPr>
            <a:r>
              <a:rPr lang="lt-LT" sz="1200" dirty="0"/>
              <a:t>Už mokymosi pažangą ir mokymosi pasiekimus  </a:t>
            </a:r>
            <a:r>
              <a:rPr lang="lt-LT" sz="1200" dirty="0">
                <a:latin typeface="Roboto"/>
              </a:rPr>
              <a:t>stipendija mokama kas mėnesį, jos dydis gali siekti nuo 27,5 euro (0,5 BSI) iki 165 eurų (3 BSI)</a:t>
            </a:r>
            <a:r>
              <a:rPr lang="lt-LT" sz="1200" dirty="0"/>
              <a:t> </a:t>
            </a:r>
          </a:p>
          <a:p>
            <a:pPr marL="171450" indent="-171450">
              <a:buFont typeface="Wingdings" panose="05000000000000000000" pitchFamily="2" charset="2"/>
              <a:buChar char="Ø"/>
            </a:pPr>
            <a:r>
              <a:rPr lang="lt-LT" sz="1200" dirty="0"/>
              <a:t>Už dalyvavimą veiklose (profesinio meistriškumo konkursai, olimpiados ir kt.). </a:t>
            </a:r>
            <a:r>
              <a:rPr lang="lt-LT" sz="1200" dirty="0">
                <a:latin typeface="Roboto"/>
              </a:rPr>
              <a:t>Kartą per metus už dalyvavimą šiose veiklose mokinys gali gauti vienkartinę mokymosi stipendiją, kurios dydis, priklausomai nuo veiklos – nuo 27,5 euro (0,5 BSI) iki 275 eurų (5 BSI).</a:t>
            </a:r>
            <a:endParaRPr lang="lt-LT" sz="1200" dirty="0"/>
          </a:p>
        </p:txBody>
      </p:sp>
      <p:sp>
        <p:nvSpPr>
          <p:cNvPr id="20" name="TextBox 19">
            <a:extLst>
              <a:ext uri="{FF2B5EF4-FFF2-40B4-BE49-F238E27FC236}">
                <a16:creationId xmlns:a16="http://schemas.microsoft.com/office/drawing/2014/main" id="{7786D375-7EF6-A442-9605-59FCE968C789}"/>
              </a:ext>
            </a:extLst>
          </p:cNvPr>
          <p:cNvSpPr txBox="1"/>
          <p:nvPr/>
        </p:nvSpPr>
        <p:spPr>
          <a:xfrm>
            <a:off x="4631394" y="3015575"/>
            <a:ext cx="2968011" cy="2354491"/>
          </a:xfrm>
          <a:prstGeom prst="rect">
            <a:avLst/>
          </a:prstGeom>
          <a:noFill/>
        </p:spPr>
        <p:txBody>
          <a:bodyPr wrap="square" rtlCol="0" anchor="t">
            <a:spAutoFit/>
          </a:bodyPr>
          <a:lstStyle/>
          <a:p>
            <a:pPr>
              <a:lnSpc>
                <a:spcPct val="150000"/>
              </a:lnSpc>
            </a:pPr>
            <a:r>
              <a:rPr lang="lt-LT" b="1" dirty="0"/>
              <a:t>Socialinė stipendija</a:t>
            </a:r>
          </a:p>
          <a:p>
            <a:r>
              <a:rPr lang="lt-LT" sz="1200" dirty="0">
                <a:solidFill>
                  <a:srgbClr val="3A3A3A"/>
                </a:solidFill>
                <a:latin typeface="Roboto"/>
              </a:rPr>
              <a:t>gali būti skiriama mokiniams, turintiems teisę gauti socialinę pašalpą arba esantiems iš šeimos, auginančios tris ir daugiau vaikų. Ją taip pat galės gauti mokiniai, turintys specialiųjų ugdymosi poreikių, savo ugdymosi poreikiams tenkinti,.</a:t>
            </a:r>
          </a:p>
          <a:p>
            <a:r>
              <a:rPr lang="lt-LT" sz="1200" dirty="0">
                <a:solidFill>
                  <a:srgbClr val="3A3A3A"/>
                </a:solidFill>
                <a:latin typeface="Roboto"/>
              </a:rPr>
              <a:t>Socialinė stipendija siekia 165 eurus (3 BSI). </a:t>
            </a:r>
            <a:endParaRPr lang="lt-LT" sz="1200" b="1" dirty="0"/>
          </a:p>
          <a:p>
            <a:endParaRPr lang="lt-LT" sz="1200" dirty="0"/>
          </a:p>
        </p:txBody>
      </p:sp>
      <p:sp>
        <p:nvSpPr>
          <p:cNvPr id="24" name="TextBox 23">
            <a:extLst>
              <a:ext uri="{FF2B5EF4-FFF2-40B4-BE49-F238E27FC236}">
                <a16:creationId xmlns:a16="http://schemas.microsoft.com/office/drawing/2014/main" id="{2136701A-17DE-2D47-80A3-EFA59BB7F7AF}"/>
              </a:ext>
            </a:extLst>
          </p:cNvPr>
          <p:cNvSpPr txBox="1"/>
          <p:nvPr/>
        </p:nvSpPr>
        <p:spPr>
          <a:xfrm>
            <a:off x="8321843" y="3162067"/>
            <a:ext cx="3267744" cy="2215991"/>
          </a:xfrm>
          <a:prstGeom prst="rect">
            <a:avLst/>
          </a:prstGeom>
          <a:noFill/>
        </p:spPr>
        <p:txBody>
          <a:bodyPr wrap="square" rtlCol="0" anchor="t">
            <a:spAutoFit/>
          </a:bodyPr>
          <a:lstStyle/>
          <a:p>
            <a:r>
              <a:rPr lang="lt-LT" b="1" dirty="0"/>
              <a:t>Kita materialinė parama </a:t>
            </a:r>
          </a:p>
          <a:p>
            <a:endParaRPr lang="lt-LT" sz="1200" dirty="0">
              <a:solidFill>
                <a:srgbClr val="3A3A3A"/>
              </a:solidFill>
              <a:latin typeface="Roboto"/>
            </a:endParaRPr>
          </a:p>
          <a:p>
            <a:r>
              <a:rPr lang="lt-LT" sz="1200" dirty="0">
                <a:solidFill>
                  <a:srgbClr val="3A3A3A"/>
                </a:solidFill>
                <a:latin typeface="Roboto"/>
              </a:rPr>
              <a:t>gali būti skiriama mokiniams, kurių materialinė būklė tapo sunki:</a:t>
            </a:r>
          </a:p>
          <a:p>
            <a:endParaRPr lang="lt-LT" sz="1200" dirty="0">
              <a:solidFill>
                <a:srgbClr val="3A3A3A"/>
              </a:solidFill>
              <a:latin typeface="Roboto"/>
            </a:endParaRPr>
          </a:p>
          <a:p>
            <a:pPr marL="171450" indent="-171450">
              <a:buFont typeface="Wingdings" panose="05000000000000000000" pitchFamily="2" charset="2"/>
              <a:buChar char="Ø"/>
            </a:pPr>
            <a:r>
              <a:rPr lang="lt-LT" sz="1200" dirty="0">
                <a:solidFill>
                  <a:srgbClr val="3A3A3A"/>
                </a:solidFill>
                <a:latin typeface="Roboto"/>
              </a:rPr>
              <a:t> stichinės nelaimės ar turto netekimo – 110 eurų (2 BSI) dydžio parama </a:t>
            </a:r>
          </a:p>
          <a:p>
            <a:endParaRPr lang="lt-LT" sz="1200" dirty="0">
              <a:solidFill>
                <a:srgbClr val="3A3A3A"/>
              </a:solidFill>
              <a:latin typeface="Roboto"/>
            </a:endParaRPr>
          </a:p>
          <a:p>
            <a:pPr marL="171450" indent="-171450">
              <a:buFont typeface="Wingdings" panose="05000000000000000000" pitchFamily="2" charset="2"/>
              <a:buChar char="Ø"/>
            </a:pPr>
            <a:r>
              <a:rPr lang="lt-LT" sz="1200" dirty="0">
                <a:solidFill>
                  <a:srgbClr val="3A3A3A"/>
                </a:solidFill>
                <a:latin typeface="Roboto"/>
              </a:rPr>
              <a:t> dėl jų pačių ligos, artimųjų ligos ar mirties</a:t>
            </a:r>
            <a:endParaRPr lang="lt-LT" sz="1200" dirty="0"/>
          </a:p>
          <a:p>
            <a:r>
              <a:rPr lang="lt-LT" sz="1200" dirty="0">
                <a:solidFill>
                  <a:srgbClr val="3A3A3A"/>
                </a:solidFill>
                <a:latin typeface="Roboto"/>
              </a:rPr>
              <a:t>165 eurų (3 BSI) dydžio parama.</a:t>
            </a:r>
          </a:p>
          <a:p>
            <a:endParaRPr lang="lt-LT" sz="1200" dirty="0">
              <a:solidFill>
                <a:srgbClr val="3A3A3A"/>
              </a:solidFill>
              <a:latin typeface="Roboto"/>
            </a:endParaRPr>
          </a:p>
        </p:txBody>
      </p:sp>
      <p:pic>
        <p:nvPicPr>
          <p:cNvPr id="15" name="Graphic 14">
            <a:extLst>
              <a:ext uri="{FF2B5EF4-FFF2-40B4-BE49-F238E27FC236}">
                <a16:creationId xmlns:a16="http://schemas.microsoft.com/office/drawing/2014/main" id="{99B3F72E-8178-EB43-99C6-C80DAC47B758}"/>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3216" y="1519490"/>
            <a:ext cx="1233080" cy="1233080"/>
          </a:xfrm>
          <a:prstGeom prst="rect">
            <a:avLst/>
          </a:prstGeom>
        </p:spPr>
      </p:pic>
    </p:spTree>
    <p:extLst>
      <p:ext uri="{BB962C8B-B14F-4D97-AF65-F5344CB8AC3E}">
        <p14:creationId xmlns:p14="http://schemas.microsoft.com/office/powerpoint/2010/main" val="3609183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2193D8-D19A-B249-BD93-6513996F6655}"/>
              </a:ext>
            </a:extLst>
          </p:cNvPr>
          <p:cNvSpPr/>
          <p:nvPr/>
        </p:nvSpPr>
        <p:spPr>
          <a:xfrm>
            <a:off x="599872" y="1231731"/>
            <a:ext cx="5496128" cy="50778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600" dirty="0">
                <a:solidFill>
                  <a:schemeClr val="tx1"/>
                </a:solidFill>
              </a:rPr>
              <a:t>Baigta PM programa</a:t>
            </a:r>
          </a:p>
          <a:p>
            <a:r>
              <a:rPr lang="lt-LT" sz="1600" dirty="0">
                <a:solidFill>
                  <a:schemeClr val="tx1"/>
                </a:solidFill>
              </a:rPr>
              <a:t>Kompetencijų įvertinimas (elektroniniu būdu laikomas specialybės teorinių žinių testas ir praktinio darbo įvertinimas, jei testas įvertintas teigiamai)</a:t>
            </a:r>
          </a:p>
          <a:p>
            <a:endParaRPr lang="lt-LT" sz="1600" dirty="0">
              <a:solidFill>
                <a:schemeClr val="tx1"/>
              </a:solidFill>
            </a:endParaRPr>
          </a:p>
          <a:p>
            <a:endParaRPr lang="lt-LT" sz="1600" dirty="0">
              <a:solidFill>
                <a:schemeClr val="tx1"/>
              </a:solidFill>
            </a:endParaRPr>
          </a:p>
          <a:p>
            <a:r>
              <a:rPr lang="lt-LT" sz="2400" b="1" dirty="0">
                <a:solidFill>
                  <a:schemeClr val="tx1"/>
                </a:solidFill>
                <a:latin typeface="Arial" panose="020B0604020202020204" pitchFamily="34" charset="0"/>
                <a:cs typeface="Arial" panose="020B0604020202020204" pitchFamily="34" charset="0"/>
              </a:rPr>
              <a:t>Pažymėjimas - </a:t>
            </a:r>
            <a:r>
              <a:rPr lang="lt-LT" sz="2400" dirty="0">
                <a:solidFill>
                  <a:schemeClr val="tx1"/>
                </a:solidFill>
                <a:latin typeface="Arial" panose="020B0604020202020204" pitchFamily="34" charset="0"/>
                <a:cs typeface="Arial" panose="020B0604020202020204" pitchFamily="34" charset="0"/>
              </a:rPr>
              <a:t>į</a:t>
            </a:r>
            <a:r>
              <a:rPr lang="lt-LT" sz="2400" dirty="0">
                <a:solidFill>
                  <a:schemeClr val="tx1"/>
                </a:solidFill>
              </a:rPr>
              <a:t>gyta kompetencija </a:t>
            </a:r>
            <a:endParaRPr lang="lt-LT" sz="2400" b="1" dirty="0">
              <a:solidFill>
                <a:schemeClr val="tx1"/>
              </a:solidFill>
              <a:latin typeface="Arial" panose="020B0604020202020204" pitchFamily="34" charset="0"/>
              <a:cs typeface="Arial" panose="020B0604020202020204" pitchFamily="34" charset="0"/>
            </a:endParaRPr>
          </a:p>
          <a:p>
            <a:endParaRPr lang="lt-LT" sz="2400" b="1" dirty="0">
              <a:solidFill>
                <a:schemeClr val="tx1"/>
              </a:solidFill>
              <a:latin typeface="Arial" panose="020B0604020202020204" pitchFamily="34" charset="0"/>
              <a:cs typeface="Arial" panose="020B0604020202020204" pitchFamily="34" charset="0"/>
            </a:endParaRPr>
          </a:p>
          <a:p>
            <a:r>
              <a:rPr lang="lt-LT" sz="1600" dirty="0">
                <a:solidFill>
                  <a:schemeClr val="tx1"/>
                </a:solidFill>
              </a:rPr>
              <a:t>Baigtas PM programos modulis ir įgyta kompetencija  </a:t>
            </a:r>
          </a:p>
        </p:txBody>
      </p:sp>
      <p:sp>
        <p:nvSpPr>
          <p:cNvPr id="8" name="Title 1">
            <a:extLst>
              <a:ext uri="{FF2B5EF4-FFF2-40B4-BE49-F238E27FC236}">
                <a16:creationId xmlns:a16="http://schemas.microsoft.com/office/drawing/2014/main" id="{09B81AB6-FC4A-254E-BE23-968BA29BE4BB}"/>
              </a:ext>
            </a:extLst>
          </p:cNvPr>
          <p:cNvSpPr>
            <a:spLocks noGrp="1"/>
          </p:cNvSpPr>
          <p:nvPr>
            <p:ph type="title"/>
          </p:nvPr>
        </p:nvSpPr>
        <p:spPr>
          <a:xfrm>
            <a:off x="838200" y="234932"/>
            <a:ext cx="8164484" cy="1325563"/>
          </a:xfrm>
        </p:spPr>
        <p:txBody>
          <a:bodyPr>
            <a:normAutofit/>
          </a:bodyPr>
          <a:lstStyle/>
          <a:p>
            <a:r>
              <a:rPr lang="lt-LT" dirty="0"/>
              <a:t>PM programos ar modulio baigimas</a:t>
            </a:r>
            <a:endParaRPr lang="lt-LT" sz="2800" b="0" dirty="0"/>
          </a:p>
        </p:txBody>
      </p:sp>
      <p:sp>
        <p:nvSpPr>
          <p:cNvPr id="7" name="Teksto vietos rezervavimo ženklas 6">
            <a:extLst>
              <a:ext uri="{FF2B5EF4-FFF2-40B4-BE49-F238E27FC236}">
                <a16:creationId xmlns:a16="http://schemas.microsoft.com/office/drawing/2014/main" id="{9A5C98FE-7384-82E0-54FB-62CD69ED128F}"/>
              </a:ext>
            </a:extLst>
          </p:cNvPr>
          <p:cNvSpPr>
            <a:spLocks noGrp="1"/>
          </p:cNvSpPr>
          <p:nvPr>
            <p:ph type="body" idx="1"/>
          </p:nvPr>
        </p:nvSpPr>
        <p:spPr>
          <a:xfrm>
            <a:off x="769042" y="1231731"/>
            <a:ext cx="5157787" cy="744815"/>
          </a:xfrm>
        </p:spPr>
        <p:txBody>
          <a:bodyPr>
            <a:normAutofit lnSpcReduction="10000"/>
          </a:bodyPr>
          <a:lstStyle/>
          <a:p>
            <a:r>
              <a:rPr lang="lt-LT" dirty="0"/>
              <a:t>Profesinio mokymo diplomas – įgyta kvalifikacija  </a:t>
            </a:r>
          </a:p>
        </p:txBody>
      </p:sp>
      <p:pic>
        <p:nvPicPr>
          <p:cNvPr id="9" name="Paveikslėlis 8">
            <a:extLst>
              <a:ext uri="{FF2B5EF4-FFF2-40B4-BE49-F238E27FC236}">
                <a16:creationId xmlns:a16="http://schemas.microsoft.com/office/drawing/2014/main" id="{1CE0365B-CA4F-BEE0-1A2B-2ACE7C86A6BF}"/>
              </a:ext>
            </a:extLst>
          </p:cNvPr>
          <p:cNvPicPr>
            <a:picLocks noChangeAspect="1"/>
          </p:cNvPicPr>
          <p:nvPr/>
        </p:nvPicPr>
        <p:blipFill>
          <a:blip r:embed="rId3"/>
          <a:stretch>
            <a:fillRect/>
          </a:stretch>
        </p:blipFill>
        <p:spPr>
          <a:xfrm>
            <a:off x="6693407" y="1976546"/>
            <a:ext cx="5024858" cy="3429000"/>
          </a:xfrm>
          <a:prstGeom prst="rect">
            <a:avLst/>
          </a:prstGeom>
        </p:spPr>
      </p:pic>
    </p:spTree>
    <p:extLst>
      <p:ext uri="{BB962C8B-B14F-4D97-AF65-F5344CB8AC3E}">
        <p14:creationId xmlns:p14="http://schemas.microsoft.com/office/powerpoint/2010/main" val="2288334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p:cNvSpPr>
            <a:spLocks noGrp="1"/>
          </p:cNvSpPr>
          <p:nvPr>
            <p:ph type="body" sz="half" idx="2"/>
          </p:nvPr>
        </p:nvSpPr>
        <p:spPr>
          <a:xfrm>
            <a:off x="246742" y="2411337"/>
            <a:ext cx="4111625" cy="5338233"/>
          </a:xfrm>
        </p:spPr>
        <p:txBody>
          <a:bodyPr>
            <a:normAutofit/>
          </a:bodyPr>
          <a:lstStyle/>
          <a:p>
            <a:pPr algn="ctr"/>
            <a:r>
              <a:rPr lang="lt-LT" sz="2800" b="1" dirty="0"/>
              <a:t>KUR IEŠKOTI INFORMACIJOS </a:t>
            </a:r>
            <a:endParaRPr lang="lt-LT" sz="1800" dirty="0"/>
          </a:p>
        </p:txBody>
      </p:sp>
      <p:sp>
        <p:nvSpPr>
          <p:cNvPr id="2" name="Turinio vietos rezervavimo ženklas 1"/>
          <p:cNvSpPr>
            <a:spLocks noGrp="1"/>
          </p:cNvSpPr>
          <p:nvPr>
            <p:ph idx="1"/>
          </p:nvPr>
        </p:nvSpPr>
        <p:spPr>
          <a:xfrm>
            <a:off x="5823858" y="1371600"/>
            <a:ext cx="5867400" cy="4876800"/>
          </a:xfrm>
        </p:spPr>
        <p:txBody>
          <a:bodyPr>
            <a:normAutofit fontScale="85000" lnSpcReduction="20000"/>
          </a:bodyPr>
          <a:lstStyle/>
          <a:p>
            <a:r>
              <a:rPr lang="lt-LT" sz="1800" dirty="0"/>
              <a:t>bendra </a:t>
            </a:r>
            <a:r>
              <a:rPr lang="lt-LT" sz="1800" dirty="0">
                <a:solidFill>
                  <a:schemeClr val="tx1">
                    <a:lumMod val="95000"/>
                    <a:lumOff val="5000"/>
                  </a:schemeClr>
                </a:solidFill>
              </a:rPr>
              <a:t>informacija apie priėmimą į profesinį mokymą </a:t>
            </a:r>
            <a:r>
              <a:rPr lang="lt-LT" sz="2400" dirty="0">
                <a:solidFill>
                  <a:schemeClr val="tx1">
                    <a:lumMod val="95000"/>
                    <a:lumOff val="5000"/>
                  </a:schemeClr>
                </a:solidFill>
                <a:hlinkClick r:id="rId3">
                  <a:extLst>
                    <a:ext uri="{A12FA001-AC4F-418D-AE19-62706E023703}">
                      <ahyp:hlinkClr xmlns:ahyp="http://schemas.microsoft.com/office/drawing/2018/hyperlinkcolor" val="tx"/>
                    </a:ext>
                  </a:extLst>
                </a:hlinkClick>
              </a:rPr>
              <a:t>https://igykprofesija.lt/</a:t>
            </a:r>
            <a:endParaRPr lang="lt-LT" sz="2400" dirty="0">
              <a:solidFill>
                <a:schemeClr val="tx1">
                  <a:lumMod val="95000"/>
                  <a:lumOff val="5000"/>
                </a:schemeClr>
              </a:solidFill>
            </a:endParaRPr>
          </a:p>
          <a:p>
            <a:endParaRPr lang="lt-LT" sz="2400" dirty="0">
              <a:solidFill>
                <a:schemeClr val="tx1">
                  <a:lumMod val="95000"/>
                  <a:lumOff val="5000"/>
                </a:schemeClr>
              </a:solidFill>
            </a:endParaRPr>
          </a:p>
          <a:p>
            <a:r>
              <a:rPr lang="lt-LT" sz="1800" dirty="0">
                <a:solidFill>
                  <a:schemeClr val="tx1">
                    <a:lumMod val="95000"/>
                    <a:lumOff val="5000"/>
                  </a:schemeClr>
                </a:solidFill>
              </a:rPr>
              <a:t>informacija apie</a:t>
            </a:r>
          </a:p>
          <a:p>
            <a:r>
              <a:rPr lang="lt-LT" sz="1800" dirty="0">
                <a:solidFill>
                  <a:schemeClr val="tx1">
                    <a:lumMod val="95000"/>
                    <a:lumOff val="5000"/>
                  </a:schemeClr>
                </a:solidFill>
              </a:rPr>
              <a:t>stojimo ir mokymosi sąlygas skelbiama </a:t>
            </a:r>
          </a:p>
          <a:p>
            <a:r>
              <a:rPr lang="lt-LT" sz="2400" dirty="0">
                <a:solidFill>
                  <a:schemeClr val="tx1">
                    <a:lumMod val="95000"/>
                    <a:lumOff val="5000"/>
                  </a:schemeClr>
                </a:solidFill>
                <a:hlinkClick r:id="rId4">
                  <a:extLst>
                    <a:ext uri="{A12FA001-AC4F-418D-AE19-62706E023703}">
                      <ahyp:hlinkClr xmlns:ahyp="http://schemas.microsoft.com/office/drawing/2018/hyperlinkcolor" val="tx"/>
                    </a:ext>
                  </a:extLst>
                </a:hlinkClick>
              </a:rPr>
              <a:t>LAMA BPO tinklalapyje</a:t>
            </a:r>
            <a:endParaRPr lang="lt-LT" sz="2400" dirty="0">
              <a:solidFill>
                <a:schemeClr val="tx1">
                  <a:lumMod val="95000"/>
                  <a:lumOff val="5000"/>
                </a:schemeClr>
              </a:solidFill>
            </a:endParaRPr>
          </a:p>
          <a:p>
            <a:endParaRPr lang="lt-LT" sz="2400" dirty="0">
              <a:solidFill>
                <a:schemeClr val="tx1">
                  <a:lumMod val="95000"/>
                  <a:lumOff val="5000"/>
                </a:schemeClr>
              </a:solidFill>
            </a:endParaRPr>
          </a:p>
          <a:p>
            <a:endParaRPr lang="lt-LT" sz="2400" dirty="0">
              <a:solidFill>
                <a:schemeClr val="tx1">
                  <a:lumMod val="95000"/>
                  <a:lumOff val="5000"/>
                </a:schemeClr>
              </a:solidFill>
            </a:endParaRPr>
          </a:p>
          <a:p>
            <a:r>
              <a:rPr lang="lt-LT" sz="1800" dirty="0">
                <a:solidFill>
                  <a:schemeClr val="tx1">
                    <a:lumMod val="95000"/>
                    <a:lumOff val="5000"/>
                  </a:schemeClr>
                </a:solidFill>
              </a:rPr>
              <a:t>Atviroje informavimo, konsultavimo ir orientavimo sistemoje </a:t>
            </a:r>
            <a:r>
              <a:rPr lang="lt-LT" sz="2400" dirty="0">
                <a:solidFill>
                  <a:schemeClr val="tx1">
                    <a:lumMod val="95000"/>
                    <a:lumOff val="5000"/>
                  </a:schemeClr>
                </a:solidFill>
                <a:hlinkClick r:id="rId5">
                  <a:extLst>
                    <a:ext uri="{A12FA001-AC4F-418D-AE19-62706E023703}">
                      <ahyp:hlinkClr xmlns:ahyp="http://schemas.microsoft.com/office/drawing/2018/hyperlinkcolor" val="tx"/>
                    </a:ext>
                  </a:extLst>
                </a:hlinkClick>
              </a:rPr>
              <a:t>AIKOS</a:t>
            </a:r>
            <a:endParaRPr lang="lt-LT" sz="2400" dirty="0">
              <a:solidFill>
                <a:schemeClr val="tx1">
                  <a:lumMod val="95000"/>
                  <a:lumOff val="5000"/>
                </a:schemeClr>
              </a:solidFill>
            </a:endParaRPr>
          </a:p>
          <a:p>
            <a:r>
              <a:rPr lang="lt-LT" sz="1800" dirty="0">
                <a:solidFill>
                  <a:schemeClr val="tx1">
                    <a:lumMod val="95000"/>
                    <a:lumOff val="5000"/>
                  </a:schemeClr>
                </a:solidFill>
              </a:rPr>
              <a:t> </a:t>
            </a:r>
          </a:p>
          <a:p>
            <a:endParaRPr lang="lt-LT" sz="1800" dirty="0">
              <a:solidFill>
                <a:schemeClr val="tx1">
                  <a:lumMod val="95000"/>
                  <a:lumOff val="5000"/>
                </a:schemeClr>
              </a:solidFill>
            </a:endParaRPr>
          </a:p>
          <a:p>
            <a:r>
              <a:rPr lang="lt-LT" sz="1800" dirty="0">
                <a:solidFill>
                  <a:schemeClr val="tx1">
                    <a:lumMod val="95000"/>
                    <a:lumOff val="5000"/>
                  </a:schemeClr>
                </a:solidFill>
              </a:rPr>
              <a:t>Išsami informacija apie programas pateikiama </a:t>
            </a:r>
            <a:r>
              <a:rPr lang="lt-LT" sz="2400" dirty="0">
                <a:solidFill>
                  <a:schemeClr val="tx1">
                    <a:lumMod val="95000"/>
                    <a:lumOff val="5000"/>
                  </a:schemeClr>
                </a:solidFill>
                <a:hlinkClick r:id="rId6">
                  <a:extLst>
                    <a:ext uri="{A12FA001-AC4F-418D-AE19-62706E023703}">
                      <ahyp:hlinkClr xmlns:ahyp="http://schemas.microsoft.com/office/drawing/2018/hyperlinkcolor" val="tx"/>
                    </a:ext>
                  </a:extLst>
                </a:hlinkClick>
              </a:rPr>
              <a:t>www.kpmpc.lt</a:t>
            </a:r>
            <a:r>
              <a:rPr lang="lt-LT" sz="1800" dirty="0">
                <a:solidFill>
                  <a:schemeClr val="tx1">
                    <a:lumMod val="95000"/>
                    <a:lumOff val="5000"/>
                  </a:schemeClr>
                </a:solidFill>
              </a:rPr>
              <a:t>.</a:t>
            </a:r>
          </a:p>
          <a:p>
            <a:endParaRPr lang="lt-LT" sz="1800" dirty="0"/>
          </a:p>
          <a:p>
            <a:r>
              <a:rPr lang="lt-LT" sz="1800" dirty="0"/>
              <a:t>Informacija apie profesinio mokymo įstaigų vykdomas mokymo programas, atvirų durų dienas - profesinio mokymo įstaigų interneto svetainėse </a:t>
            </a:r>
          </a:p>
          <a:p>
            <a:endParaRPr lang="lt-LT" sz="1800" dirty="0"/>
          </a:p>
          <a:p>
            <a:endParaRPr lang="lt-LT" sz="1800" dirty="0"/>
          </a:p>
        </p:txBody>
      </p:sp>
    </p:spTree>
    <p:extLst>
      <p:ext uri="{BB962C8B-B14F-4D97-AF65-F5344CB8AC3E}">
        <p14:creationId xmlns:p14="http://schemas.microsoft.com/office/powerpoint/2010/main" val="84125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09CE-40C7-7243-92DC-176DD0942C55}"/>
              </a:ext>
            </a:extLst>
          </p:cNvPr>
          <p:cNvSpPr>
            <a:spLocks noGrp="1"/>
          </p:cNvSpPr>
          <p:nvPr>
            <p:ph type="ctrTitle" idx="4294967295"/>
          </p:nvPr>
        </p:nvSpPr>
        <p:spPr>
          <a:xfrm>
            <a:off x="6096000" y="2326403"/>
            <a:ext cx="5970104" cy="1874453"/>
          </a:xfrm>
          <a:prstGeom prst="rect">
            <a:avLst/>
          </a:prstGeom>
        </p:spPr>
        <p:txBody>
          <a:bodyPr/>
          <a:lstStyle/>
          <a:p>
            <a:r>
              <a:rPr lang="x-none" b="1" dirty="0"/>
              <a:t>Dėkojame</a:t>
            </a:r>
          </a:p>
        </p:txBody>
      </p:sp>
      <p:sp>
        <p:nvSpPr>
          <p:cNvPr id="4" name="TextBox 3">
            <a:extLst>
              <a:ext uri="{FF2B5EF4-FFF2-40B4-BE49-F238E27FC236}">
                <a16:creationId xmlns:a16="http://schemas.microsoft.com/office/drawing/2014/main" id="{ED065F5B-0E77-D96D-FBED-621ABB157F60}"/>
              </a:ext>
            </a:extLst>
          </p:cNvPr>
          <p:cNvSpPr txBox="1"/>
          <p:nvPr/>
        </p:nvSpPr>
        <p:spPr>
          <a:xfrm>
            <a:off x="1094509" y="5350363"/>
            <a:ext cx="6096000" cy="923330"/>
          </a:xfrm>
          <a:prstGeom prst="rect">
            <a:avLst/>
          </a:prstGeom>
          <a:noFill/>
        </p:spPr>
        <p:txBody>
          <a:bodyPr wrap="square">
            <a:spAutoFit/>
          </a:bodyPr>
          <a:lstStyle/>
          <a:p>
            <a:r>
              <a:rPr lang="lt-LT" dirty="0"/>
              <a:t>Profesinio mokymo skyrius</a:t>
            </a:r>
            <a:br>
              <a:rPr lang="lt-LT" dirty="0"/>
            </a:br>
            <a:r>
              <a:rPr lang="de-DE" dirty="0"/>
              <a:t>Tel. +370 666 59354</a:t>
            </a:r>
            <a:br>
              <a:rPr lang="de-DE" dirty="0"/>
            </a:br>
            <a:r>
              <a:rPr lang="de-DE" u="sng" dirty="0" err="1">
                <a:hlinkClick r:id="rId2"/>
              </a:rPr>
              <a:t>Jolanta.Zabietiene@sm</a:t>
            </a:r>
            <a:r>
              <a:rPr lang="lt-LT" u="sng" dirty="0">
                <a:hlinkClick r:id="rId2"/>
              </a:rPr>
              <a:t>s</a:t>
            </a:r>
            <a:r>
              <a:rPr lang="de-DE" u="sng" dirty="0" err="1">
                <a:hlinkClick r:id="rId2"/>
              </a:rPr>
              <a:t>m.lt</a:t>
            </a:r>
            <a:endParaRPr lang="lt-LT" dirty="0"/>
          </a:p>
        </p:txBody>
      </p:sp>
    </p:spTree>
    <p:extLst>
      <p:ext uri="{BB962C8B-B14F-4D97-AF65-F5344CB8AC3E}">
        <p14:creationId xmlns:p14="http://schemas.microsoft.com/office/powerpoint/2010/main" val="343526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2C7B5-AFE3-DCAD-8690-1C758E732B94}"/>
            </a:ext>
          </a:extLst>
        </p:cNvPr>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22BB4979-B67F-614E-989A-0D19BF539C60}"/>
              </a:ext>
            </a:extLst>
          </p:cNvPr>
          <p:cNvSpPr>
            <a:spLocks noGrp="1"/>
          </p:cNvSpPr>
          <p:nvPr>
            <p:ph idx="1"/>
          </p:nvPr>
        </p:nvSpPr>
        <p:spPr>
          <a:xfrm>
            <a:off x="5746223" y="318655"/>
            <a:ext cx="5945035" cy="5929745"/>
          </a:xfrm>
        </p:spPr>
        <p:txBody>
          <a:bodyPr>
            <a:normAutofit/>
          </a:bodyPr>
          <a:lstStyle/>
          <a:p>
            <a:endParaRPr lang="lt-LT" sz="1800" dirty="0">
              <a:solidFill>
                <a:schemeClr val="bg1">
                  <a:lumMod val="50000"/>
                </a:schemeClr>
              </a:solidFill>
            </a:endParaRPr>
          </a:p>
          <a:p>
            <a:endParaRPr lang="lt-LT" sz="1800" dirty="0">
              <a:solidFill>
                <a:schemeClr val="bg1">
                  <a:lumMod val="50000"/>
                </a:schemeClr>
              </a:solidFill>
              <a:hlinkClick r:id="rId3">
                <a:extLst>
                  <a:ext uri="{A12FA001-AC4F-418D-AE19-62706E023703}">
                    <ahyp:hlinkClr xmlns:ahyp="http://schemas.microsoft.com/office/drawing/2018/hyperlinkcolor" val="tx"/>
                  </a:ext>
                </a:extLst>
              </a:hlinkClick>
            </a:endParaRPr>
          </a:p>
          <a:p>
            <a:r>
              <a:rPr lang="lt-LT" sz="1800" dirty="0">
                <a:solidFill>
                  <a:schemeClr val="bg1">
                    <a:lumMod val="50000"/>
                  </a:schemeClr>
                </a:solidFill>
                <a:hlinkClick r:id="rId4">
                  <a:extLst>
                    <a:ext uri="{A12FA001-AC4F-418D-AE19-62706E023703}">
                      <ahyp:hlinkClr xmlns:ahyp="http://schemas.microsoft.com/office/drawing/2018/hyperlinkcolor" val="tx"/>
                    </a:ext>
                  </a:extLst>
                </a:hlinkClick>
              </a:rPr>
              <a:t>https://kitm.lt/programa/multimedijos-technikas-0</a:t>
            </a:r>
            <a:r>
              <a:rPr lang="lt-LT" sz="1800" dirty="0">
                <a:solidFill>
                  <a:schemeClr val="bg1">
                    <a:lumMod val="50000"/>
                  </a:schemeClr>
                </a:solidFill>
              </a:rPr>
              <a:t> </a:t>
            </a:r>
          </a:p>
          <a:p>
            <a:r>
              <a:rPr lang="lt-LT" sz="1800" dirty="0">
                <a:solidFill>
                  <a:schemeClr val="bg1">
                    <a:lumMod val="50000"/>
                  </a:schemeClr>
                </a:solidFill>
                <a:hlinkClick r:id="rId5">
                  <a:extLst>
                    <a:ext uri="{A12FA001-AC4F-418D-AE19-62706E023703}">
                      <ahyp:hlinkClr xmlns:ahyp="http://schemas.microsoft.com/office/drawing/2018/hyperlinkcolor" val="tx"/>
                    </a:ext>
                  </a:extLst>
                </a:hlinkClick>
              </a:rPr>
              <a:t>https://www.youtube.com/watch?v=jXp-Es7rON8</a:t>
            </a:r>
            <a:r>
              <a:rPr lang="lt-LT" sz="1800" dirty="0">
                <a:solidFill>
                  <a:schemeClr val="bg1">
                    <a:lumMod val="50000"/>
                  </a:schemeClr>
                </a:solidFill>
              </a:rPr>
              <a:t> </a:t>
            </a:r>
          </a:p>
          <a:p>
            <a:r>
              <a:rPr lang="lt-LT" sz="1800" dirty="0">
                <a:solidFill>
                  <a:schemeClr val="bg1">
                    <a:lumMod val="50000"/>
                  </a:schemeClr>
                </a:solidFill>
                <a:hlinkClick r:id="rId3">
                  <a:extLst>
                    <a:ext uri="{A12FA001-AC4F-418D-AE19-62706E023703}">
                      <ahyp:hlinkClr xmlns:ahyp="http://schemas.microsoft.com/office/drawing/2018/hyperlinkcolor" val="tx"/>
                    </a:ext>
                  </a:extLst>
                </a:hlinkClick>
              </a:rPr>
              <a:t>https://www.youtube.com/watch?v=KJ_9q8KupS0</a:t>
            </a:r>
            <a:r>
              <a:rPr lang="lt-LT" sz="1800" dirty="0">
                <a:solidFill>
                  <a:schemeClr val="bg1">
                    <a:lumMod val="50000"/>
                  </a:schemeClr>
                </a:solidFill>
              </a:rPr>
              <a:t> </a:t>
            </a:r>
            <a:endParaRPr lang="lt-LT" sz="2400" dirty="0">
              <a:solidFill>
                <a:schemeClr val="bg1">
                  <a:lumMod val="50000"/>
                </a:schemeClr>
              </a:solidFill>
            </a:endParaRPr>
          </a:p>
          <a:p>
            <a:r>
              <a:rPr lang="lt-LT" sz="1800" dirty="0">
                <a:solidFill>
                  <a:schemeClr val="bg1">
                    <a:lumMod val="50000"/>
                  </a:schemeClr>
                </a:solidFill>
                <a:hlinkClick r:id="rId6"/>
              </a:rPr>
              <a:t>https://www.gpmc.lt/programos/</a:t>
            </a:r>
            <a:r>
              <a:rPr lang="lt-LT" sz="1800" dirty="0">
                <a:solidFill>
                  <a:schemeClr val="bg1">
                    <a:lumMod val="50000"/>
                  </a:schemeClr>
                </a:solidFill>
              </a:rPr>
              <a:t> </a:t>
            </a:r>
          </a:p>
        </p:txBody>
      </p:sp>
      <p:pic>
        <p:nvPicPr>
          <p:cNvPr id="1026" name="Picture 2">
            <a:extLst>
              <a:ext uri="{FF2B5EF4-FFF2-40B4-BE49-F238E27FC236}">
                <a16:creationId xmlns:a16="http://schemas.microsoft.com/office/drawing/2014/main" id="{99F8F7F3-2D04-5040-5918-8164837943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1552" y="4633985"/>
            <a:ext cx="2709043" cy="1905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E492BAD-7D2F-BCBC-0B65-A64307323FE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 r="39819" b="12174"/>
          <a:stretch/>
        </p:blipFill>
        <p:spPr bwMode="auto">
          <a:xfrm>
            <a:off x="6622694" y="4704051"/>
            <a:ext cx="1886400" cy="18352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429B931-3062-2882-E345-0A3EDE1BDC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65" y="2228680"/>
            <a:ext cx="2554069" cy="18085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ransporto priemonių remontininkas">
            <a:extLst>
              <a:ext uri="{FF2B5EF4-FFF2-40B4-BE49-F238E27FC236}">
                <a16:creationId xmlns:a16="http://schemas.microsoft.com/office/drawing/2014/main" id="{9676E7B2-A179-E6FD-2307-18EE03B8A2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52623">
            <a:off x="4731527" y="2993376"/>
            <a:ext cx="2283078" cy="17132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10110CB-3E57-4CD0-B22A-7F5613AEF5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070518">
            <a:off x="2660702" y="2071410"/>
            <a:ext cx="2123131" cy="212313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nsporto priemoniu remonto reklama_3">
            <a:extLst>
              <a:ext uri="{FF2B5EF4-FFF2-40B4-BE49-F238E27FC236}">
                <a16:creationId xmlns:a16="http://schemas.microsoft.com/office/drawing/2014/main" id="{68A1A4C8-0A1F-C70B-2432-BD07F0F5E2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059" y="4832368"/>
            <a:ext cx="1820332" cy="150649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60B4B4B2-C6D0-B9D0-CAC1-77B11DF87C1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9798" y="118804"/>
            <a:ext cx="2411453" cy="180859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1603FDF3-EFA9-0958-048A-76CCAE6C56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1009751">
            <a:off x="9303628" y="4723863"/>
            <a:ext cx="2135458" cy="1605153"/>
          </a:xfrm>
          <a:prstGeom prst="rect">
            <a:avLst/>
          </a:prstGeom>
          <a:noFill/>
          <a:extLst>
            <a:ext uri="{909E8E84-426E-40DD-AFC4-6F175D3DCCD1}">
              <a14:hiddenFill xmlns:a14="http://schemas.microsoft.com/office/drawing/2010/main">
                <a:solidFill>
                  <a:srgbClr val="FFFFFF"/>
                </a:solidFill>
              </a14:hiddenFill>
            </a:ext>
          </a:extLst>
        </p:spPr>
      </p:pic>
      <p:pic>
        <p:nvPicPr>
          <p:cNvPr id="3" name="Paveikslėlis 2">
            <a:extLst>
              <a:ext uri="{FF2B5EF4-FFF2-40B4-BE49-F238E27FC236}">
                <a16:creationId xmlns:a16="http://schemas.microsoft.com/office/drawing/2014/main" id="{027D7A25-1435-5BF8-07DE-E5F223B774C4}"/>
              </a:ext>
            </a:extLst>
          </p:cNvPr>
          <p:cNvPicPr>
            <a:picLocks noChangeAspect="1"/>
          </p:cNvPicPr>
          <p:nvPr/>
        </p:nvPicPr>
        <p:blipFill>
          <a:blip r:embed="rId15"/>
          <a:stretch>
            <a:fillRect/>
          </a:stretch>
        </p:blipFill>
        <p:spPr>
          <a:xfrm>
            <a:off x="7905703" y="3202402"/>
            <a:ext cx="1740477" cy="1472711"/>
          </a:xfrm>
          <a:prstGeom prst="rect">
            <a:avLst/>
          </a:prstGeom>
        </p:spPr>
      </p:pic>
    </p:spTree>
    <p:extLst>
      <p:ext uri="{BB962C8B-B14F-4D97-AF65-F5344CB8AC3E}">
        <p14:creationId xmlns:p14="http://schemas.microsoft.com/office/powerpoint/2010/main" val="85443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4206D49-E2CD-994C-8165-500A008D8C79}"/>
              </a:ext>
            </a:extLst>
          </p:cNvPr>
          <p:cNvSpPr txBox="1"/>
          <p:nvPr/>
        </p:nvSpPr>
        <p:spPr>
          <a:xfrm>
            <a:off x="539448" y="1671243"/>
            <a:ext cx="11206238" cy="6827510"/>
          </a:xfrm>
          <a:prstGeom prst="rect">
            <a:avLst/>
          </a:prstGeom>
          <a:noFill/>
        </p:spPr>
        <p:txBody>
          <a:bodyPr wrap="square" rtlCol="0" anchor="t">
            <a:spAutoFit/>
          </a:bodyPr>
          <a:lstStyle/>
          <a:p>
            <a:pPr marL="342900" indent="-342900">
              <a:lnSpc>
                <a:spcPct val="200000"/>
              </a:lnSpc>
              <a:buFont typeface="Wingdings" panose="05000000000000000000" pitchFamily="2" charset="2"/>
              <a:buChar char="v"/>
            </a:pPr>
            <a:r>
              <a:rPr lang="lt-LT" dirty="0">
                <a:solidFill>
                  <a:srgbClr val="FF0000"/>
                </a:solidFill>
              </a:rPr>
              <a:t>KODĖL </a:t>
            </a:r>
            <a:r>
              <a:rPr lang="lt-LT" dirty="0"/>
              <a:t>verta </a:t>
            </a:r>
            <a:r>
              <a:rPr lang="lt-LT" dirty="0">
                <a:solidFill>
                  <a:srgbClr val="FF0000"/>
                </a:solidFill>
              </a:rPr>
              <a:t>ir KAS </a:t>
            </a:r>
            <a:r>
              <a:rPr lang="lt-LT" dirty="0"/>
              <a:t>gali rinktis</a:t>
            </a:r>
            <a:r>
              <a:rPr lang="lt-LT" dirty="0">
                <a:solidFill>
                  <a:srgbClr val="FF0000"/>
                </a:solidFill>
              </a:rPr>
              <a:t>, KUR</a:t>
            </a:r>
            <a:r>
              <a:rPr lang="lt-LT" dirty="0"/>
              <a:t> galima mokytis</a:t>
            </a:r>
          </a:p>
          <a:p>
            <a:pPr marL="342900" indent="-342900">
              <a:lnSpc>
                <a:spcPct val="200000"/>
              </a:lnSpc>
              <a:buFont typeface="Wingdings" panose="05000000000000000000" pitchFamily="2" charset="2"/>
              <a:buChar char="v"/>
            </a:pPr>
            <a:r>
              <a:rPr lang="lt-LT" dirty="0">
                <a:solidFill>
                  <a:srgbClr val="FF0000"/>
                </a:solidFill>
              </a:rPr>
              <a:t>PROGRAMOS IR MODULIAI</a:t>
            </a:r>
            <a:r>
              <a:rPr lang="lt-LT" dirty="0"/>
              <a:t>, pagal kuriuos galima mokytis, mokymosi </a:t>
            </a:r>
            <a:r>
              <a:rPr lang="lt-LT" dirty="0">
                <a:solidFill>
                  <a:srgbClr val="FF0000"/>
                </a:solidFill>
              </a:rPr>
              <a:t>TRUKMĖ</a:t>
            </a:r>
          </a:p>
          <a:p>
            <a:pPr marL="342900" indent="-342900">
              <a:lnSpc>
                <a:spcPct val="200000"/>
              </a:lnSpc>
              <a:buFont typeface="Wingdings" panose="05000000000000000000" pitchFamily="2" charset="2"/>
              <a:buChar char="v"/>
            </a:pPr>
            <a:r>
              <a:rPr lang="lt-LT" dirty="0">
                <a:solidFill>
                  <a:srgbClr val="FF0000"/>
                </a:solidFill>
              </a:rPr>
              <a:t>KAIP</a:t>
            </a:r>
            <a:r>
              <a:rPr lang="lt-LT" dirty="0"/>
              <a:t> ir </a:t>
            </a:r>
            <a:r>
              <a:rPr lang="lt-LT" dirty="0">
                <a:solidFill>
                  <a:srgbClr val="FF0000"/>
                </a:solidFill>
              </a:rPr>
              <a:t>KADA</a:t>
            </a:r>
            <a:r>
              <a:rPr lang="lt-LT" dirty="0"/>
              <a:t> vyksta priėmimas </a:t>
            </a:r>
          </a:p>
          <a:p>
            <a:pPr marL="342900" indent="-342900">
              <a:lnSpc>
                <a:spcPct val="200000"/>
              </a:lnSpc>
              <a:buFont typeface="Wingdings" panose="05000000000000000000" pitchFamily="2" charset="2"/>
              <a:buChar char="v"/>
            </a:pPr>
            <a:r>
              <a:rPr lang="lt-LT" dirty="0">
                <a:solidFill>
                  <a:srgbClr val="FF0000"/>
                </a:solidFill>
              </a:rPr>
              <a:t>KUR</a:t>
            </a:r>
            <a:r>
              <a:rPr lang="lt-LT" dirty="0"/>
              <a:t> ieškoti informacijos </a:t>
            </a:r>
          </a:p>
          <a:p>
            <a:pPr marL="342900" indent="-342900">
              <a:lnSpc>
                <a:spcPct val="200000"/>
              </a:lnSpc>
              <a:buFont typeface="Wingdings" panose="05000000000000000000" pitchFamily="2" charset="2"/>
              <a:buChar char="v"/>
            </a:pPr>
            <a:r>
              <a:rPr lang="lt-LT" dirty="0">
                <a:solidFill>
                  <a:srgbClr val="FF0000"/>
                </a:solidFill>
              </a:rPr>
              <a:t>KITA</a:t>
            </a:r>
            <a:r>
              <a:rPr lang="lt-LT" dirty="0"/>
              <a:t> (valstybės finansavimas, bendrabučiai) </a:t>
            </a:r>
          </a:p>
          <a:p>
            <a:pPr marL="342900" indent="-342900">
              <a:lnSpc>
                <a:spcPct val="200000"/>
              </a:lnSpc>
              <a:buFont typeface="Wingdings" panose="05000000000000000000" pitchFamily="2" charset="2"/>
              <a:buChar char="v"/>
            </a:pPr>
            <a:r>
              <a:rPr lang="lt-LT" dirty="0">
                <a:solidFill>
                  <a:srgbClr val="FF0000"/>
                </a:solidFill>
              </a:rPr>
              <a:t>STIPENDIJOS</a:t>
            </a:r>
          </a:p>
          <a:p>
            <a:pPr marL="342900" indent="-342900">
              <a:lnSpc>
                <a:spcPct val="200000"/>
              </a:lnSpc>
              <a:buFont typeface="Wingdings" panose="05000000000000000000" pitchFamily="2" charset="2"/>
              <a:buChar char="v"/>
            </a:pPr>
            <a:r>
              <a:rPr lang="lt-LT" dirty="0"/>
              <a:t>Apie kompetencijų </a:t>
            </a:r>
            <a:r>
              <a:rPr lang="lt-LT" dirty="0">
                <a:solidFill>
                  <a:srgbClr val="FF0000"/>
                </a:solidFill>
              </a:rPr>
              <a:t>VERTINIMĄ</a:t>
            </a:r>
            <a:endParaRPr lang="lt-LT" dirty="0"/>
          </a:p>
          <a:p>
            <a:pPr marL="342900" indent="-342900">
              <a:lnSpc>
                <a:spcPct val="250000"/>
              </a:lnSpc>
              <a:buFont typeface="Wingdings" panose="05000000000000000000" pitchFamily="2" charset="2"/>
              <a:buChar char="v"/>
            </a:pPr>
            <a:endParaRPr lang="lt-LT" dirty="0"/>
          </a:p>
          <a:p>
            <a:pPr marL="342900" indent="-342900">
              <a:lnSpc>
                <a:spcPct val="250000"/>
              </a:lnSpc>
              <a:buFont typeface="Wingdings" panose="05000000000000000000" pitchFamily="2" charset="2"/>
              <a:buChar char="v"/>
            </a:pPr>
            <a:endParaRPr lang="lt-LT" dirty="0"/>
          </a:p>
          <a:p>
            <a:pPr marL="342900" indent="-342900">
              <a:lnSpc>
                <a:spcPct val="250000"/>
              </a:lnSpc>
              <a:buFont typeface="Wingdings" panose="05000000000000000000" pitchFamily="2" charset="2"/>
              <a:buChar char="v"/>
            </a:pPr>
            <a:endParaRPr lang="lt-LT" dirty="0"/>
          </a:p>
          <a:p>
            <a:pPr marL="342900" indent="-342900">
              <a:lnSpc>
                <a:spcPct val="150000"/>
              </a:lnSpc>
              <a:buFont typeface="Wingdings" panose="05000000000000000000" pitchFamily="2" charset="2"/>
              <a:buChar char="v"/>
            </a:pPr>
            <a:endParaRPr lang="lt-LT" dirty="0"/>
          </a:p>
          <a:p>
            <a:pPr marL="342900" indent="-342900" algn="ctr">
              <a:lnSpc>
                <a:spcPct val="150000"/>
              </a:lnSpc>
              <a:buFont typeface="Wingdings" panose="05000000000000000000" pitchFamily="2" charset="2"/>
              <a:buChar char="§"/>
            </a:pPr>
            <a:endParaRPr lang="lt-LT" dirty="0"/>
          </a:p>
        </p:txBody>
      </p:sp>
      <p:sp>
        <p:nvSpPr>
          <p:cNvPr id="28" name="Title 1">
            <a:extLst>
              <a:ext uri="{FF2B5EF4-FFF2-40B4-BE49-F238E27FC236}">
                <a16:creationId xmlns:a16="http://schemas.microsoft.com/office/drawing/2014/main" id="{40898F84-3C41-2D45-A147-FB11F440B082}"/>
              </a:ext>
            </a:extLst>
          </p:cNvPr>
          <p:cNvSpPr>
            <a:spLocks noGrp="1"/>
          </p:cNvSpPr>
          <p:nvPr>
            <p:ph type="ctrTitle" idx="4294967295"/>
          </p:nvPr>
        </p:nvSpPr>
        <p:spPr>
          <a:xfrm>
            <a:off x="-262810" y="226031"/>
            <a:ext cx="6209434" cy="1445212"/>
          </a:xfrm>
        </p:spPr>
        <p:txBody>
          <a:bodyPr>
            <a:normAutofit/>
          </a:bodyPr>
          <a:lstStyle/>
          <a:p>
            <a:pPr algn="ctr"/>
            <a:r>
              <a:rPr lang="lt-LT" dirty="0"/>
              <a:t>Pristatymo struktūra </a:t>
            </a:r>
            <a:endParaRPr lang="lt-LT" sz="2800" b="0" dirty="0"/>
          </a:p>
        </p:txBody>
      </p:sp>
    </p:spTree>
    <p:extLst>
      <p:ext uri="{BB962C8B-B14F-4D97-AF65-F5344CB8AC3E}">
        <p14:creationId xmlns:p14="http://schemas.microsoft.com/office/powerpoint/2010/main" val="325211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97276-EAB0-5FF9-041E-6EE43E7D4A8E}"/>
            </a:ext>
          </a:extLst>
        </p:cNvPr>
        <p:cNvGrpSpPr/>
        <p:nvPr/>
      </p:nvGrpSpPr>
      <p:grpSpPr>
        <a:xfrm>
          <a:off x="0" y="0"/>
          <a:ext cx="0" cy="0"/>
          <a:chOff x="0" y="0"/>
          <a:chExt cx="0" cy="0"/>
        </a:xfrm>
      </p:grpSpPr>
      <p:sp>
        <p:nvSpPr>
          <p:cNvPr id="23" name="Title 1">
            <a:extLst>
              <a:ext uri="{FF2B5EF4-FFF2-40B4-BE49-F238E27FC236}">
                <a16:creationId xmlns:a16="http://schemas.microsoft.com/office/drawing/2014/main" id="{E61EE1AE-05A8-838C-E84B-31AEE582E90A}"/>
              </a:ext>
            </a:extLst>
          </p:cNvPr>
          <p:cNvSpPr>
            <a:spLocks noGrp="1"/>
          </p:cNvSpPr>
          <p:nvPr>
            <p:ph type="title"/>
          </p:nvPr>
        </p:nvSpPr>
        <p:spPr>
          <a:xfrm>
            <a:off x="839809" y="359623"/>
            <a:ext cx="5047034" cy="1144981"/>
          </a:xfrm>
        </p:spPr>
        <p:txBody>
          <a:bodyPr>
            <a:normAutofit/>
          </a:bodyPr>
          <a:lstStyle/>
          <a:p>
            <a:r>
              <a:rPr lang="lt-LT" sz="2800" b="0" dirty="0"/>
              <a:t>KODĖL verta rinktis PROFESINĮ MOKYMĄ (1) </a:t>
            </a:r>
          </a:p>
        </p:txBody>
      </p:sp>
      <p:pic>
        <p:nvPicPr>
          <p:cNvPr id="10" name="Graphic 9">
            <a:extLst>
              <a:ext uri="{FF2B5EF4-FFF2-40B4-BE49-F238E27FC236}">
                <a16:creationId xmlns:a16="http://schemas.microsoft.com/office/drawing/2014/main" id="{6BAF0512-B8BE-2043-96E6-CA01D849950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43622" y="2995301"/>
            <a:ext cx="3557515" cy="2461496"/>
          </a:xfrm>
          <a:prstGeom prst="rect">
            <a:avLst/>
          </a:prstGeom>
        </p:spPr>
      </p:pic>
      <p:pic>
        <p:nvPicPr>
          <p:cNvPr id="11" name="Graphic 10">
            <a:extLst>
              <a:ext uri="{FF2B5EF4-FFF2-40B4-BE49-F238E27FC236}">
                <a16:creationId xmlns:a16="http://schemas.microsoft.com/office/drawing/2014/main" id="{F1C3DFA4-B76F-BD7D-3814-845C66EE141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151789" y="2995301"/>
            <a:ext cx="3715385" cy="2420949"/>
          </a:xfrm>
          <a:prstGeom prst="rect">
            <a:avLst/>
          </a:prstGeom>
        </p:spPr>
      </p:pic>
      <p:pic>
        <p:nvPicPr>
          <p:cNvPr id="12" name="Graphic 11">
            <a:extLst>
              <a:ext uri="{FF2B5EF4-FFF2-40B4-BE49-F238E27FC236}">
                <a16:creationId xmlns:a16="http://schemas.microsoft.com/office/drawing/2014/main" id="{3284F520-D84A-9A16-84C9-2AC9D14B8E85}"/>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94019" y="2975028"/>
            <a:ext cx="1964900" cy="2420950"/>
          </a:xfrm>
          <a:prstGeom prst="rect">
            <a:avLst/>
          </a:prstGeom>
        </p:spPr>
      </p:pic>
      <p:sp>
        <p:nvSpPr>
          <p:cNvPr id="19" name="Rectangle 18">
            <a:extLst>
              <a:ext uri="{FF2B5EF4-FFF2-40B4-BE49-F238E27FC236}">
                <a16:creationId xmlns:a16="http://schemas.microsoft.com/office/drawing/2014/main" id="{470AF4B6-DC59-4CBE-1385-476A3882E4C0}"/>
              </a:ext>
            </a:extLst>
          </p:cNvPr>
          <p:cNvSpPr/>
          <p:nvPr/>
        </p:nvSpPr>
        <p:spPr>
          <a:xfrm>
            <a:off x="360063" y="2980857"/>
            <a:ext cx="2918298" cy="2422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3" name="TextBox 12">
            <a:extLst>
              <a:ext uri="{FF2B5EF4-FFF2-40B4-BE49-F238E27FC236}">
                <a16:creationId xmlns:a16="http://schemas.microsoft.com/office/drawing/2014/main" id="{E715E180-B22A-639B-E6C2-981FBA1AB5B8}"/>
              </a:ext>
            </a:extLst>
          </p:cNvPr>
          <p:cNvSpPr txBox="1"/>
          <p:nvPr/>
        </p:nvSpPr>
        <p:spPr>
          <a:xfrm>
            <a:off x="392120" y="3348886"/>
            <a:ext cx="3737349" cy="1893339"/>
          </a:xfrm>
          <a:prstGeom prst="rect">
            <a:avLst/>
          </a:prstGeom>
          <a:noFill/>
        </p:spPr>
        <p:txBody>
          <a:bodyPr wrap="square" rtlCol="0" anchor="t">
            <a:spAutoFit/>
          </a:bodyPr>
          <a:lstStyle/>
          <a:p>
            <a:pPr algn="ctr">
              <a:lnSpc>
                <a:spcPct val="150000"/>
              </a:lnSpc>
            </a:pPr>
            <a:r>
              <a:rPr lang="lt-LT" sz="1600" dirty="0"/>
              <a:t>  PRAKTINIAI </a:t>
            </a:r>
            <a:r>
              <a:rPr lang="lt-LT" sz="1600" b="1" dirty="0"/>
              <a:t>ĮGŪDŽIAI VISIEMS </a:t>
            </a:r>
            <a:endParaRPr lang="lt-LT" sz="1600" dirty="0"/>
          </a:p>
          <a:p>
            <a:pPr algn="ctr">
              <a:lnSpc>
                <a:spcPct val="150000"/>
              </a:lnSpc>
            </a:pPr>
            <a:r>
              <a:rPr lang="lt-LT" sz="1600" b="0" i="0" dirty="0">
                <a:effectLst/>
              </a:rPr>
              <a:t>Modernios technologijos SPMC</a:t>
            </a:r>
          </a:p>
          <a:p>
            <a:pPr algn="ctr">
              <a:lnSpc>
                <a:spcPct val="150000"/>
              </a:lnSpc>
            </a:pPr>
            <a:r>
              <a:rPr lang="lt-LT" sz="1600" b="0" i="0" dirty="0">
                <a:effectLst/>
              </a:rPr>
              <a:t>gebėjimus valdyti modernią įrangą</a:t>
            </a:r>
            <a:r>
              <a:rPr lang="lt-LT" sz="1600" dirty="0"/>
              <a:t> </a:t>
            </a:r>
          </a:p>
          <a:p>
            <a:pPr algn="ctr">
              <a:lnSpc>
                <a:spcPct val="150000"/>
              </a:lnSpc>
            </a:pPr>
            <a:r>
              <a:rPr lang="lt-LT" sz="1600" dirty="0"/>
              <a:t>STIPENDIJA </a:t>
            </a:r>
          </a:p>
          <a:p>
            <a:pPr algn="ctr">
              <a:lnSpc>
                <a:spcPct val="150000"/>
              </a:lnSpc>
            </a:pPr>
            <a:r>
              <a:rPr lang="lt-LT" sz="1600" dirty="0"/>
              <a:t>Mobilumo programos  </a:t>
            </a:r>
          </a:p>
        </p:txBody>
      </p:sp>
      <p:sp>
        <p:nvSpPr>
          <p:cNvPr id="20" name="TextBox 19">
            <a:extLst>
              <a:ext uri="{FF2B5EF4-FFF2-40B4-BE49-F238E27FC236}">
                <a16:creationId xmlns:a16="http://schemas.microsoft.com/office/drawing/2014/main" id="{25D2C814-E143-9F0A-B0A9-8988E31702BD}"/>
              </a:ext>
            </a:extLst>
          </p:cNvPr>
          <p:cNvSpPr txBox="1"/>
          <p:nvPr/>
        </p:nvSpPr>
        <p:spPr>
          <a:xfrm>
            <a:off x="4505015" y="3346217"/>
            <a:ext cx="3181970" cy="1384995"/>
          </a:xfrm>
          <a:prstGeom prst="rect">
            <a:avLst/>
          </a:prstGeom>
          <a:noFill/>
        </p:spPr>
        <p:txBody>
          <a:bodyPr wrap="square" rtlCol="0" anchor="t">
            <a:spAutoFit/>
          </a:bodyPr>
          <a:lstStyle/>
          <a:p>
            <a:pPr algn="ctr">
              <a:lnSpc>
                <a:spcPct val="150000"/>
              </a:lnSpc>
            </a:pPr>
            <a:r>
              <a:rPr lang="lt-LT" sz="1600" b="1" dirty="0"/>
              <a:t>GREITESNIS</a:t>
            </a:r>
            <a:r>
              <a:rPr lang="lt-LT" sz="1600" dirty="0"/>
              <a:t> </a:t>
            </a:r>
          </a:p>
          <a:p>
            <a:pPr algn="ctr">
              <a:lnSpc>
                <a:spcPct val="150000"/>
              </a:lnSpc>
            </a:pPr>
            <a:r>
              <a:rPr lang="lt-LT" sz="1600" dirty="0"/>
              <a:t>PATEKIMAS Į DARBO RINKĄ – ATLYGINIMAS </a:t>
            </a:r>
          </a:p>
          <a:p>
            <a:endParaRPr lang="lt-LT" sz="1200" dirty="0"/>
          </a:p>
        </p:txBody>
      </p:sp>
      <p:sp>
        <p:nvSpPr>
          <p:cNvPr id="24" name="TextBox 23">
            <a:extLst>
              <a:ext uri="{FF2B5EF4-FFF2-40B4-BE49-F238E27FC236}">
                <a16:creationId xmlns:a16="http://schemas.microsoft.com/office/drawing/2014/main" id="{28FC3AF7-504F-23C0-4754-9487DDE5ADD5}"/>
              </a:ext>
            </a:extLst>
          </p:cNvPr>
          <p:cNvSpPr txBox="1"/>
          <p:nvPr/>
        </p:nvSpPr>
        <p:spPr>
          <a:xfrm>
            <a:off x="8375609" y="3868194"/>
            <a:ext cx="3267744" cy="276999"/>
          </a:xfrm>
          <a:prstGeom prst="rect">
            <a:avLst/>
          </a:prstGeom>
          <a:noFill/>
        </p:spPr>
        <p:txBody>
          <a:bodyPr wrap="square" rtlCol="0" anchor="t">
            <a:spAutoFit/>
          </a:bodyPr>
          <a:lstStyle/>
          <a:p>
            <a:endParaRPr lang="lt-LT" sz="1200" dirty="0"/>
          </a:p>
        </p:txBody>
      </p:sp>
      <p:pic>
        <p:nvPicPr>
          <p:cNvPr id="15" name="Graphic 14">
            <a:extLst>
              <a:ext uri="{FF2B5EF4-FFF2-40B4-BE49-F238E27FC236}">
                <a16:creationId xmlns:a16="http://schemas.microsoft.com/office/drawing/2014/main" id="{D9D6FF39-BBBF-C7BD-D4A6-2BCE43842FB7}"/>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3216" y="1519490"/>
            <a:ext cx="1233080" cy="1233080"/>
          </a:xfrm>
          <a:prstGeom prst="rect">
            <a:avLst/>
          </a:prstGeom>
        </p:spPr>
      </p:pic>
      <p:sp>
        <p:nvSpPr>
          <p:cNvPr id="3" name="TextBox 2">
            <a:extLst>
              <a:ext uri="{FF2B5EF4-FFF2-40B4-BE49-F238E27FC236}">
                <a16:creationId xmlns:a16="http://schemas.microsoft.com/office/drawing/2014/main" id="{3DFD5744-03FA-0123-A3A2-EA61FA08BDE2}"/>
              </a:ext>
            </a:extLst>
          </p:cNvPr>
          <p:cNvSpPr txBox="1"/>
          <p:nvPr/>
        </p:nvSpPr>
        <p:spPr>
          <a:xfrm>
            <a:off x="8324816" y="3394606"/>
            <a:ext cx="3318537" cy="1815882"/>
          </a:xfrm>
          <a:prstGeom prst="rect">
            <a:avLst/>
          </a:prstGeom>
          <a:noFill/>
        </p:spPr>
        <p:txBody>
          <a:bodyPr wrap="none" rtlCol="0" anchor="t">
            <a:spAutoFit/>
          </a:bodyPr>
          <a:lstStyle/>
          <a:p>
            <a:pPr algn="ctr"/>
            <a:r>
              <a:rPr lang="lt-LT" sz="1600" b="1" dirty="0"/>
              <a:t>GALIMYBĖS</a:t>
            </a:r>
            <a:r>
              <a:rPr lang="lt-LT" sz="1600" dirty="0"/>
              <a:t>:</a:t>
            </a:r>
          </a:p>
          <a:p>
            <a:pPr algn="ctr"/>
            <a:endParaRPr lang="lt-LT" sz="1600" dirty="0"/>
          </a:p>
          <a:p>
            <a:pPr algn="ctr"/>
            <a:r>
              <a:rPr lang="lt-LT" sz="1600" dirty="0"/>
              <a:t>tęsti mokslus aukštojoje mokykloje</a:t>
            </a:r>
          </a:p>
          <a:p>
            <a:pPr algn="ctr"/>
            <a:r>
              <a:rPr lang="lt-LT" sz="1600" dirty="0"/>
              <a:t> įsidarbinti įmonėje </a:t>
            </a:r>
          </a:p>
          <a:p>
            <a:pPr algn="ctr"/>
            <a:r>
              <a:rPr lang="lt-LT" sz="1600" dirty="0"/>
              <a:t> įkurti savo verslą </a:t>
            </a:r>
          </a:p>
          <a:p>
            <a:pPr algn="ctr"/>
            <a:endParaRPr lang="lt-LT" sz="1600" dirty="0"/>
          </a:p>
          <a:p>
            <a:pPr algn="ctr"/>
            <a:endParaRPr lang="lt-LT" sz="1600" dirty="0"/>
          </a:p>
        </p:txBody>
      </p:sp>
      <p:sp>
        <p:nvSpPr>
          <p:cNvPr id="4" name="Rodyklė: žemyn 3">
            <a:extLst>
              <a:ext uri="{FF2B5EF4-FFF2-40B4-BE49-F238E27FC236}">
                <a16:creationId xmlns:a16="http://schemas.microsoft.com/office/drawing/2014/main" id="{8289DE90-9E55-37F9-3106-6147DDA0BCB7}"/>
              </a:ext>
            </a:extLst>
          </p:cNvPr>
          <p:cNvSpPr/>
          <p:nvPr/>
        </p:nvSpPr>
        <p:spPr>
          <a:xfrm>
            <a:off x="5950527" y="4592712"/>
            <a:ext cx="290945" cy="2769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 name="TextBox 4">
            <a:extLst>
              <a:ext uri="{FF2B5EF4-FFF2-40B4-BE49-F238E27FC236}">
                <a16:creationId xmlns:a16="http://schemas.microsoft.com/office/drawing/2014/main" id="{BC8AFA4D-EAF1-B2D5-0392-263965BDDF45}"/>
              </a:ext>
            </a:extLst>
          </p:cNvPr>
          <p:cNvSpPr txBox="1"/>
          <p:nvPr/>
        </p:nvSpPr>
        <p:spPr>
          <a:xfrm>
            <a:off x="3048000" y="4886347"/>
            <a:ext cx="6096000" cy="369332"/>
          </a:xfrm>
          <a:prstGeom prst="rect">
            <a:avLst/>
          </a:prstGeom>
          <a:noFill/>
        </p:spPr>
        <p:txBody>
          <a:bodyPr wrap="square">
            <a:spAutoFit/>
          </a:bodyPr>
          <a:lstStyle/>
          <a:p>
            <a:pPr algn="ctr"/>
            <a:r>
              <a:rPr lang="lt-LT" sz="1800" dirty="0"/>
              <a:t>SAVARNKIŠKAS GYVENIMAS</a:t>
            </a:r>
          </a:p>
        </p:txBody>
      </p:sp>
    </p:spTree>
    <p:extLst>
      <p:ext uri="{BB962C8B-B14F-4D97-AF65-F5344CB8AC3E}">
        <p14:creationId xmlns:p14="http://schemas.microsoft.com/office/powerpoint/2010/main" val="168257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AA9B6535-4BAA-14CE-81A8-ECEBFDB2910B}"/>
              </a:ext>
            </a:extLst>
          </p:cNvPr>
          <p:cNvSpPr>
            <a:spLocks noGrp="1"/>
          </p:cNvSpPr>
          <p:nvPr>
            <p:ph type="body" sz="quarter" idx="10"/>
          </p:nvPr>
        </p:nvSpPr>
        <p:spPr>
          <a:xfrm>
            <a:off x="678487" y="2233903"/>
            <a:ext cx="4761857" cy="5110224"/>
          </a:xfrm>
        </p:spPr>
        <p:txBody>
          <a:bodyPr/>
          <a:lstStyle/>
          <a:p>
            <a:pPr marL="0" indent="0">
              <a:buNone/>
            </a:pPr>
            <a:endParaRPr lang="lt-LT" b="1" dirty="0">
              <a:solidFill>
                <a:srgbClr val="F7AE39"/>
              </a:solidFill>
              <a:ea typeface="Calibri" panose="020F0502020204030204" pitchFamily="34" charset="0"/>
            </a:endParaRPr>
          </a:p>
          <a:p>
            <a:pPr marL="0" indent="0">
              <a:buNone/>
            </a:pPr>
            <a:endParaRPr lang="lt-LT" sz="4000" b="1" dirty="0">
              <a:solidFill>
                <a:srgbClr val="F7AE39"/>
              </a:solidFill>
              <a:ea typeface="Calibri" panose="020F0502020204030204" pitchFamily="34" charset="0"/>
            </a:endParaRPr>
          </a:p>
          <a:p>
            <a:pPr marL="0" indent="0">
              <a:buNone/>
            </a:pPr>
            <a:r>
              <a:rPr lang="lt-LT" sz="7200" b="1" dirty="0">
                <a:solidFill>
                  <a:srgbClr val="F7AE39"/>
                </a:solidFill>
                <a:ea typeface="Calibri" panose="020F0502020204030204" pitchFamily="34" charset="0"/>
              </a:rPr>
              <a:t>8,6 proc. </a:t>
            </a:r>
          </a:p>
          <a:p>
            <a:pPr marL="0" indent="0">
              <a:buNone/>
            </a:pPr>
            <a:r>
              <a:rPr lang="lt-LT" b="1" dirty="0">
                <a:solidFill>
                  <a:srgbClr val="F7AE39"/>
                </a:solidFill>
                <a:ea typeface="Calibri" panose="020F0502020204030204" pitchFamily="34" charset="0"/>
              </a:rPr>
              <a:t>PM mokinių  vyko mokymosi tikslais į užsienio šalis (</a:t>
            </a:r>
            <a:r>
              <a:rPr lang="en-US" b="1" dirty="0">
                <a:solidFill>
                  <a:srgbClr val="F7AE39"/>
                </a:solidFill>
                <a:ea typeface="Calibri" panose="020F0502020204030204" pitchFamily="34" charset="0"/>
              </a:rPr>
              <a:t>2022 m.</a:t>
            </a:r>
            <a:r>
              <a:rPr lang="lt-LT" b="1" dirty="0">
                <a:solidFill>
                  <a:srgbClr val="F7AE39"/>
                </a:solidFill>
                <a:ea typeface="Calibri" panose="020F0502020204030204" pitchFamily="34" charset="0"/>
              </a:rPr>
              <a:t>) </a:t>
            </a:r>
          </a:p>
          <a:p>
            <a:pPr marL="0" indent="0">
              <a:buNone/>
            </a:pPr>
            <a:endParaRPr lang="lt-LT" sz="4000" b="1" dirty="0">
              <a:solidFill>
                <a:srgbClr val="F7AE39"/>
              </a:solidFill>
              <a:ea typeface="Calibri" panose="020F0502020204030204" pitchFamily="34" charset="0"/>
            </a:endParaRPr>
          </a:p>
          <a:p>
            <a:pPr marL="0" indent="0">
              <a:buNone/>
            </a:pPr>
            <a:endParaRPr lang="lt-LT" dirty="0"/>
          </a:p>
        </p:txBody>
      </p:sp>
      <p:sp>
        <p:nvSpPr>
          <p:cNvPr id="4" name="Pavadinimas 3">
            <a:extLst>
              <a:ext uri="{FF2B5EF4-FFF2-40B4-BE49-F238E27FC236}">
                <a16:creationId xmlns:a16="http://schemas.microsoft.com/office/drawing/2014/main" id="{779A9423-5424-F357-C25F-41F922213E78}"/>
              </a:ext>
            </a:extLst>
          </p:cNvPr>
          <p:cNvSpPr>
            <a:spLocks noGrp="1"/>
          </p:cNvSpPr>
          <p:nvPr>
            <p:ph type="title"/>
          </p:nvPr>
        </p:nvSpPr>
        <p:spPr/>
        <p:txBody>
          <a:bodyPr/>
          <a:lstStyle/>
          <a:p>
            <a:pPr algn="ctr"/>
            <a:br>
              <a:rPr kumimoji="0" lang="lt-LT" sz="1400" b="1" i="0" u="none" strike="noStrike" kern="1200" cap="none" spc="0" normalizeH="0" baseline="0" noProof="0" dirty="0">
                <a:ln>
                  <a:noFill/>
                </a:ln>
                <a:solidFill>
                  <a:prstClr val="white"/>
                </a:solidFill>
                <a:effectLst/>
                <a:uLnTx/>
                <a:uFillTx/>
                <a:latin typeface="Tahoma" panose="020B0604030504040204" pitchFamily="34" charset="0"/>
                <a:ea typeface="+mj-ea"/>
                <a:cs typeface="+mj-cs"/>
              </a:rPr>
            </a:br>
            <a:endParaRPr lang="lt-LT" dirty="0"/>
          </a:p>
        </p:txBody>
      </p:sp>
      <p:graphicFrame>
        <p:nvGraphicFramePr>
          <p:cNvPr id="5" name="Content Placeholder 7">
            <a:extLst>
              <a:ext uri="{FF2B5EF4-FFF2-40B4-BE49-F238E27FC236}">
                <a16:creationId xmlns:a16="http://schemas.microsoft.com/office/drawing/2014/main" id="{AA9C430B-8311-97DF-55F5-78624FEA13DA}"/>
              </a:ext>
            </a:extLst>
          </p:cNvPr>
          <p:cNvGraphicFramePr>
            <a:graphicFrameLocks noGrp="1"/>
          </p:cNvGraphicFramePr>
          <p:nvPr>
            <p:ph type="pic" sz="quarter" idx="11"/>
            <p:extLst>
              <p:ext uri="{D42A27DB-BD31-4B8C-83A1-F6EECF244321}">
                <p14:modId xmlns:p14="http://schemas.microsoft.com/office/powerpoint/2010/main" val="1494198865"/>
              </p:ext>
            </p:extLst>
          </p:nvPr>
        </p:nvGraphicFramePr>
        <p:xfrm>
          <a:off x="5885234" y="685800"/>
          <a:ext cx="5628279" cy="52266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7F6603C-0FF6-2AF0-71BC-4F8B833F5060}"/>
              </a:ext>
            </a:extLst>
          </p:cNvPr>
          <p:cNvSpPr txBox="1"/>
          <p:nvPr/>
        </p:nvSpPr>
        <p:spPr>
          <a:xfrm>
            <a:off x="5254906" y="6013263"/>
            <a:ext cx="7500974" cy="341632"/>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lt-LT" b="1" dirty="0">
                <a:solidFill>
                  <a:srgbClr val="F7AE39"/>
                </a:solidFill>
                <a:latin typeface="Arial" panose="020B0604020202020204" pitchFamily="34" charset="0"/>
                <a:ea typeface="Calibri" panose="020F0502020204030204" pitchFamily="34" charset="0"/>
                <a:cs typeface="Arial" panose="020B0604020202020204" pitchFamily="34" charset="0"/>
              </a:rPr>
              <a:t>PM mobilumo projektai </a:t>
            </a:r>
            <a:r>
              <a:rPr kumimoji="0" lang="lt-LT" sz="1800" b="1" i="0" u="none" strike="noStrike" kern="1200" cap="none" spc="0" normalizeH="0" baseline="0" dirty="0">
                <a:ln>
                  <a:noFill/>
                </a:ln>
                <a:solidFill>
                  <a:srgbClr val="F7AE39"/>
                </a:solidFill>
                <a:effectLst/>
                <a:uLnTx/>
                <a:uFillTx/>
                <a:latin typeface="Arial" panose="020B0604020202020204" pitchFamily="34" charset="0"/>
                <a:ea typeface="Calibri" panose="020F0502020204030204" pitchFamily="34" charset="0"/>
                <a:cs typeface="Arial" panose="020B0604020202020204" pitchFamily="34" charset="0"/>
              </a:rPr>
              <a:t>pirmauja siekiant </a:t>
            </a:r>
            <a:r>
              <a:rPr kumimoji="0" lang="lt-LT" sz="1800" b="1" i="0" u="none" strike="noStrike" kern="1200" cap="none" spc="0" normalizeH="0" baseline="0" dirty="0" err="1">
                <a:ln>
                  <a:noFill/>
                </a:ln>
                <a:solidFill>
                  <a:srgbClr val="F7AE39"/>
                </a:solidFill>
                <a:effectLst/>
                <a:uLnTx/>
                <a:uFillTx/>
                <a:latin typeface="Arial" panose="020B0604020202020204" pitchFamily="34" charset="0"/>
                <a:ea typeface="Calibri" panose="020F0502020204030204" pitchFamily="34" charset="0"/>
                <a:cs typeface="Arial" panose="020B0604020202020204" pitchFamily="34" charset="0"/>
              </a:rPr>
              <a:t>įtraukties</a:t>
            </a:r>
            <a:endParaRPr kumimoji="0" lang="lt-LT" sz="1600" b="1" i="0" u="none" strike="noStrike" kern="1200" cap="none" spc="0" normalizeH="0" baseline="0" dirty="0">
              <a:ln>
                <a:noFill/>
              </a:ln>
              <a:solidFill>
                <a:srgbClr val="F7AE39"/>
              </a:solidFill>
              <a:effectLst/>
              <a:uLnTx/>
              <a:uFillTx/>
              <a:latin typeface="Arial" panose="020B0604020202020204" pitchFamily="34" charset="0"/>
              <a:ea typeface="+mj-ea"/>
              <a:cs typeface="Arial" panose="020B0604020202020204" pitchFamily="34" charset="0"/>
            </a:endParaRPr>
          </a:p>
        </p:txBody>
      </p:sp>
      <p:sp>
        <p:nvSpPr>
          <p:cNvPr id="18" name="Rodyklė: žemyn 17">
            <a:extLst>
              <a:ext uri="{FF2B5EF4-FFF2-40B4-BE49-F238E27FC236}">
                <a16:creationId xmlns:a16="http://schemas.microsoft.com/office/drawing/2014/main" id="{B91AB741-8C6F-461B-0D69-111BD18E2818}"/>
              </a:ext>
            </a:extLst>
          </p:cNvPr>
          <p:cNvSpPr/>
          <p:nvPr/>
        </p:nvSpPr>
        <p:spPr>
          <a:xfrm>
            <a:off x="2286001" y="2026921"/>
            <a:ext cx="655319" cy="913724"/>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0" name="TextBox 19">
            <a:extLst>
              <a:ext uri="{FF2B5EF4-FFF2-40B4-BE49-F238E27FC236}">
                <a16:creationId xmlns:a16="http://schemas.microsoft.com/office/drawing/2014/main" id="{4AFA96EC-DE4B-B5D0-5CB2-66810D72EEA9}"/>
              </a:ext>
            </a:extLst>
          </p:cNvPr>
          <p:cNvSpPr txBox="1"/>
          <p:nvPr/>
        </p:nvSpPr>
        <p:spPr>
          <a:xfrm>
            <a:off x="493049" y="505603"/>
            <a:ext cx="6096000" cy="954107"/>
          </a:xfrm>
          <a:prstGeom prst="rect">
            <a:avLst/>
          </a:prstGeom>
          <a:noFill/>
        </p:spPr>
        <p:txBody>
          <a:bodyPr wrap="square">
            <a:spAutoFit/>
          </a:bodyPr>
          <a:lstStyle/>
          <a:p>
            <a:r>
              <a:rPr lang="lt-LT" sz="2800" dirty="0">
                <a:solidFill>
                  <a:schemeClr val="tx1">
                    <a:lumMod val="95000"/>
                    <a:lumOff val="5000"/>
                  </a:schemeClr>
                </a:solidFill>
                <a:highlight>
                  <a:srgbClr val="FFFFFF"/>
                </a:highlight>
                <a:ea typeface="+mj-ea"/>
                <a:cs typeface="+mj-cs"/>
              </a:rPr>
              <a:t>Didelė Erasmus+</a:t>
            </a:r>
          </a:p>
          <a:p>
            <a:r>
              <a:rPr lang="lt-LT" sz="2800" dirty="0">
                <a:solidFill>
                  <a:schemeClr val="tx1">
                    <a:lumMod val="95000"/>
                    <a:lumOff val="5000"/>
                  </a:schemeClr>
                </a:solidFill>
                <a:highlight>
                  <a:srgbClr val="FFFFFF"/>
                </a:highlight>
                <a:ea typeface="+mj-ea"/>
                <a:cs typeface="+mj-cs"/>
              </a:rPr>
              <a:t> </a:t>
            </a:r>
            <a:r>
              <a:rPr kumimoji="0" lang="lt-LT" sz="2800" i="0" u="none" strike="noStrike" kern="1200" cap="none" spc="0" normalizeH="0" baseline="0" dirty="0">
                <a:ln>
                  <a:noFill/>
                </a:ln>
                <a:solidFill>
                  <a:schemeClr val="tx1">
                    <a:lumMod val="95000"/>
                    <a:lumOff val="5000"/>
                  </a:schemeClr>
                </a:solidFill>
                <a:effectLst/>
                <a:highlight>
                  <a:srgbClr val="FFFFFF"/>
                </a:highlight>
                <a:uLnTx/>
                <a:uFillTx/>
                <a:ea typeface="+mj-ea"/>
                <a:cs typeface="+mj-cs"/>
              </a:rPr>
              <a:t>MOBILUMO VEIKLŲ PASIŪLA</a:t>
            </a:r>
            <a:endParaRPr lang="lt-LT" sz="2800" dirty="0">
              <a:solidFill>
                <a:schemeClr val="tx1">
                  <a:lumMod val="95000"/>
                  <a:lumOff val="5000"/>
                </a:schemeClr>
              </a:solidFill>
              <a:highlight>
                <a:srgbClr val="FFFFFF"/>
              </a:highlight>
            </a:endParaRPr>
          </a:p>
        </p:txBody>
      </p:sp>
    </p:spTree>
    <p:extLst>
      <p:ext uri="{BB962C8B-B14F-4D97-AF65-F5344CB8AC3E}">
        <p14:creationId xmlns:p14="http://schemas.microsoft.com/office/powerpoint/2010/main" val="149141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AA9B6535-4BAA-14CE-81A8-ECEBFDB2910B}"/>
              </a:ext>
            </a:extLst>
          </p:cNvPr>
          <p:cNvSpPr>
            <a:spLocks noGrp="1"/>
          </p:cNvSpPr>
          <p:nvPr>
            <p:ph type="body" sz="quarter" idx="10"/>
          </p:nvPr>
        </p:nvSpPr>
        <p:spPr>
          <a:xfrm>
            <a:off x="4856092" y="873888"/>
            <a:ext cx="4761857" cy="5110224"/>
          </a:xfrm>
        </p:spPr>
        <p:txBody>
          <a:bodyPr/>
          <a:lstStyle/>
          <a:p>
            <a:pPr marL="0" indent="0">
              <a:buNone/>
            </a:pPr>
            <a:endParaRPr lang="lt-LT" dirty="0"/>
          </a:p>
          <a:p>
            <a:pPr marL="0" indent="0">
              <a:buNone/>
            </a:pPr>
            <a:r>
              <a:rPr lang="lt-LT" sz="4000" dirty="0"/>
              <a:t>1</a:t>
            </a:r>
            <a:r>
              <a:rPr lang="lt-LT" dirty="0"/>
              <a:t>   </a:t>
            </a:r>
            <a:r>
              <a:rPr lang="lt-LT" sz="2000" dirty="0"/>
              <a:t>ITALIJA</a:t>
            </a:r>
          </a:p>
          <a:p>
            <a:pPr marL="0" indent="0">
              <a:buNone/>
            </a:pPr>
            <a:r>
              <a:rPr lang="lt-LT" sz="4000" dirty="0"/>
              <a:t>2 </a:t>
            </a:r>
            <a:r>
              <a:rPr lang="lt-LT" dirty="0"/>
              <a:t> </a:t>
            </a:r>
            <a:r>
              <a:rPr lang="lt-LT" sz="2000" dirty="0"/>
              <a:t>ISPANIJA</a:t>
            </a:r>
          </a:p>
          <a:p>
            <a:pPr marL="0" indent="0">
              <a:buNone/>
            </a:pPr>
            <a:r>
              <a:rPr lang="lt-LT" sz="4000" dirty="0"/>
              <a:t>3 </a:t>
            </a:r>
            <a:r>
              <a:rPr lang="lt-LT" sz="2000" dirty="0"/>
              <a:t>LENKIJA</a:t>
            </a:r>
          </a:p>
          <a:p>
            <a:pPr marL="0" indent="0">
              <a:buNone/>
            </a:pPr>
            <a:r>
              <a:rPr lang="lt-LT" sz="4000" dirty="0"/>
              <a:t>4</a:t>
            </a:r>
            <a:r>
              <a:rPr lang="lt-LT" dirty="0"/>
              <a:t>  </a:t>
            </a:r>
            <a:r>
              <a:rPr lang="lt-LT" sz="2000" dirty="0"/>
              <a:t>PORTUGALIJA</a:t>
            </a:r>
          </a:p>
          <a:p>
            <a:pPr marL="0" indent="0">
              <a:buNone/>
            </a:pPr>
            <a:r>
              <a:rPr lang="lt-LT" sz="4000" dirty="0"/>
              <a:t>5 </a:t>
            </a:r>
            <a:r>
              <a:rPr lang="lt-LT" dirty="0"/>
              <a:t> </a:t>
            </a:r>
            <a:r>
              <a:rPr lang="lt-LT" sz="2000" dirty="0"/>
              <a:t>MALTA </a:t>
            </a:r>
          </a:p>
        </p:txBody>
      </p:sp>
      <p:sp>
        <p:nvSpPr>
          <p:cNvPr id="4" name="Pavadinimas 3">
            <a:extLst>
              <a:ext uri="{FF2B5EF4-FFF2-40B4-BE49-F238E27FC236}">
                <a16:creationId xmlns:a16="http://schemas.microsoft.com/office/drawing/2014/main" id="{779A9423-5424-F357-C25F-41F922213E78}"/>
              </a:ext>
            </a:extLst>
          </p:cNvPr>
          <p:cNvSpPr>
            <a:spLocks noGrp="1"/>
          </p:cNvSpPr>
          <p:nvPr>
            <p:ph type="title"/>
          </p:nvPr>
        </p:nvSpPr>
        <p:spPr>
          <a:xfrm>
            <a:off x="-619818" y="2351932"/>
            <a:ext cx="5392185" cy="1325563"/>
          </a:xfrm>
        </p:spPr>
        <p:txBody>
          <a:bodyPr/>
          <a:lstStyle/>
          <a:p>
            <a:pPr algn="ctr"/>
            <a:r>
              <a:rPr lang="lt-LT" sz="4000" dirty="0"/>
              <a:t>TOP</a:t>
            </a:r>
            <a:r>
              <a:rPr lang="lt-LT" dirty="0"/>
              <a:t> šalys</a:t>
            </a:r>
            <a:br>
              <a:rPr kumimoji="0" lang="lt-LT" sz="1400" b="1" i="0" u="none" strike="noStrike" kern="1200" cap="none" spc="0" normalizeH="0" baseline="0" noProof="0" dirty="0">
                <a:ln>
                  <a:noFill/>
                </a:ln>
                <a:solidFill>
                  <a:prstClr val="white"/>
                </a:solidFill>
                <a:effectLst/>
                <a:uLnTx/>
                <a:uFillTx/>
                <a:latin typeface="Tahoma" panose="020B0604030504040204" pitchFamily="34" charset="0"/>
                <a:ea typeface="+mj-ea"/>
                <a:cs typeface="+mj-cs"/>
              </a:rPr>
            </a:br>
            <a:endParaRPr lang="lt-LT" dirty="0"/>
          </a:p>
        </p:txBody>
      </p:sp>
      <p:sp>
        <p:nvSpPr>
          <p:cNvPr id="9" name="Lithuania" descr="{&quot;Key&quot;:&quot;lithuania&quot;,&quot;Name&quot;:&quot;Lithuania&quot;,&quot;Value&quot;:184.0,&quot;Formula&quot;:&quot;184&quot;,&quot;Text&quot;:&quot;184&quot;,&quot;OfficeApplication&quot;:2,&quot;HasValue&quot;:true}">
            <a:extLst>
              <a:ext uri="{FF2B5EF4-FFF2-40B4-BE49-F238E27FC236}">
                <a16:creationId xmlns:a16="http://schemas.microsoft.com/office/drawing/2014/main" id="{CD479330-2C67-4C18-6DEF-7D88D4FBD2A0}"/>
              </a:ext>
            </a:extLst>
          </p:cNvPr>
          <p:cNvSpPr>
            <a:spLocks/>
          </p:cNvSpPr>
          <p:nvPr/>
        </p:nvSpPr>
        <p:spPr bwMode="auto">
          <a:xfrm>
            <a:off x="7691104" y="979360"/>
            <a:ext cx="4020766" cy="3255344"/>
          </a:xfrm>
          <a:custGeom>
            <a:avLst/>
            <a:gdLst>
              <a:gd name="T0" fmla="*/ 97 w 99"/>
              <a:gd name="T1" fmla="*/ 17 h 56"/>
              <a:gd name="T2" fmla="*/ 78 w 99"/>
              <a:gd name="T3" fmla="*/ 6 h 56"/>
              <a:gd name="T4" fmla="*/ 69 w 99"/>
              <a:gd name="T5" fmla="*/ 5 h 56"/>
              <a:gd name="T6" fmla="*/ 65 w 99"/>
              <a:gd name="T7" fmla="*/ 0 h 56"/>
              <a:gd name="T8" fmla="*/ 48 w 99"/>
              <a:gd name="T9" fmla="*/ 2 h 56"/>
              <a:gd name="T10" fmla="*/ 19 w 99"/>
              <a:gd name="T11" fmla="*/ 1 h 56"/>
              <a:gd name="T12" fmla="*/ 0 w 99"/>
              <a:gd name="T13" fmla="*/ 8 h 56"/>
              <a:gd name="T14" fmla="*/ 7 w 99"/>
              <a:gd name="T15" fmla="*/ 27 h 56"/>
              <a:gd name="T16" fmla="*/ 26 w 99"/>
              <a:gd name="T17" fmla="*/ 30 h 56"/>
              <a:gd name="T18" fmla="*/ 33 w 99"/>
              <a:gd name="T19" fmla="*/ 34 h 56"/>
              <a:gd name="T20" fmla="*/ 33 w 99"/>
              <a:gd name="T21" fmla="*/ 41 h 56"/>
              <a:gd name="T22" fmla="*/ 35 w 99"/>
              <a:gd name="T23" fmla="*/ 46 h 56"/>
              <a:gd name="T24" fmla="*/ 44 w 99"/>
              <a:gd name="T25" fmla="*/ 48 h 56"/>
              <a:gd name="T26" fmla="*/ 50 w 99"/>
              <a:gd name="T27" fmla="*/ 56 h 56"/>
              <a:gd name="T28" fmla="*/ 67 w 99"/>
              <a:gd name="T29" fmla="*/ 56 h 56"/>
              <a:gd name="T30" fmla="*/ 84 w 99"/>
              <a:gd name="T31" fmla="*/ 47 h 56"/>
              <a:gd name="T32" fmla="*/ 86 w 99"/>
              <a:gd name="T33" fmla="*/ 34 h 56"/>
              <a:gd name="T34" fmla="*/ 99 w 99"/>
              <a:gd name="T35" fmla="*/ 27 h 56"/>
              <a:gd name="T36" fmla="*/ 97 w 99"/>
              <a:gd name="T37" fmla="*/ 17 h 56"/>
              <a:gd name="T38" fmla="*/ 97 w 99"/>
              <a:gd name="T39" fmla="*/ 1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56">
                <a:moveTo>
                  <a:pt x="97" y="17"/>
                </a:moveTo>
                <a:lnTo>
                  <a:pt x="78" y="6"/>
                </a:lnTo>
                <a:lnTo>
                  <a:pt x="69" y="5"/>
                </a:lnTo>
                <a:lnTo>
                  <a:pt x="65" y="0"/>
                </a:lnTo>
                <a:lnTo>
                  <a:pt x="48" y="2"/>
                </a:lnTo>
                <a:lnTo>
                  <a:pt x="19" y="1"/>
                </a:lnTo>
                <a:lnTo>
                  <a:pt x="0" y="8"/>
                </a:lnTo>
                <a:lnTo>
                  <a:pt x="7" y="27"/>
                </a:lnTo>
                <a:lnTo>
                  <a:pt x="26" y="30"/>
                </a:lnTo>
                <a:lnTo>
                  <a:pt x="33" y="34"/>
                </a:lnTo>
                <a:lnTo>
                  <a:pt x="33" y="41"/>
                </a:lnTo>
                <a:lnTo>
                  <a:pt x="35" y="46"/>
                </a:lnTo>
                <a:lnTo>
                  <a:pt x="44" y="48"/>
                </a:lnTo>
                <a:lnTo>
                  <a:pt x="50" y="56"/>
                </a:lnTo>
                <a:lnTo>
                  <a:pt x="67" y="56"/>
                </a:lnTo>
                <a:lnTo>
                  <a:pt x="84" y="47"/>
                </a:lnTo>
                <a:lnTo>
                  <a:pt x="86" y="34"/>
                </a:lnTo>
                <a:lnTo>
                  <a:pt x="99" y="27"/>
                </a:lnTo>
                <a:lnTo>
                  <a:pt x="97" y="17"/>
                </a:lnTo>
                <a:lnTo>
                  <a:pt x="97" y="17"/>
                </a:lnTo>
                <a:close/>
              </a:path>
            </a:pathLst>
          </a:custGeom>
          <a:solidFill>
            <a:schemeClr val="accent1">
              <a:lumMod val="75000"/>
            </a:schemeClr>
          </a:solidFill>
          <a:ln w="4763" cap="flat">
            <a:solidFill>
              <a:srgbClr val="66C5DC"/>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Graphic 19" descr="Arrow: Clockwise curve with solid fill">
            <a:extLst>
              <a:ext uri="{FF2B5EF4-FFF2-40B4-BE49-F238E27FC236}">
                <a16:creationId xmlns:a16="http://schemas.microsoft.com/office/drawing/2014/main" id="{5B8F60FC-F3BA-215F-15D4-BAE5D28B5D8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7384052" y="2000807"/>
            <a:ext cx="1975853" cy="2491941"/>
          </a:xfrm>
          <a:prstGeom prst="rect">
            <a:avLst/>
          </a:prstGeom>
        </p:spPr>
      </p:pic>
      <p:sp>
        <p:nvSpPr>
          <p:cNvPr id="12" name="TextBox 11">
            <a:extLst>
              <a:ext uri="{FF2B5EF4-FFF2-40B4-BE49-F238E27FC236}">
                <a16:creationId xmlns:a16="http://schemas.microsoft.com/office/drawing/2014/main" id="{3C3411B5-341B-D6D7-D613-18D076BC0AC0}"/>
              </a:ext>
            </a:extLst>
          </p:cNvPr>
          <p:cNvSpPr txBox="1"/>
          <p:nvPr/>
        </p:nvSpPr>
        <p:spPr>
          <a:xfrm>
            <a:off x="545012" y="5261010"/>
            <a:ext cx="11387908" cy="1200329"/>
          </a:xfrm>
          <a:prstGeom prst="rect">
            <a:avLst/>
          </a:prstGeom>
          <a:noFill/>
        </p:spPr>
        <p:txBody>
          <a:bodyPr wrap="square">
            <a:spAutoFit/>
          </a:bodyPr>
          <a:lstStyle/>
          <a:p>
            <a:pPr marL="514350" indent="-514350">
              <a:buFont typeface="+mj-lt"/>
              <a:buAutoNum type="arabicPeriod"/>
            </a:pPr>
            <a:r>
              <a:rPr lang="lt-LT" sz="1800" dirty="0"/>
              <a:t>Trumpalaikis mokymosi mobilumas (10-89 d.)</a:t>
            </a:r>
          </a:p>
          <a:p>
            <a:pPr marL="514350" indent="-514350">
              <a:buFont typeface="+mj-lt"/>
              <a:buAutoNum type="arabicPeriod"/>
            </a:pPr>
            <a:r>
              <a:rPr lang="lt-LT" sz="1800" dirty="0"/>
              <a:t>Dalyvavimas meistriškumo konkursuose (1-10 d.)</a:t>
            </a:r>
            <a:r>
              <a:rPr lang="en-US" sz="1800" dirty="0"/>
              <a:t> </a:t>
            </a:r>
            <a:endParaRPr lang="lt-LT" sz="1800" dirty="0"/>
          </a:p>
          <a:p>
            <a:pPr marL="514350" indent="-514350">
              <a:buFont typeface="+mj-lt"/>
              <a:buAutoNum type="arabicPeriod"/>
            </a:pPr>
            <a:r>
              <a:rPr lang="lt-LT" sz="1800" dirty="0"/>
              <a:t>Ilgalaikis mokymosi mobilumas (90 – 365 d.)</a:t>
            </a:r>
            <a:endParaRPr lang="en-US" sz="1800" dirty="0"/>
          </a:p>
          <a:p>
            <a:pPr marL="514350" indent="-514350">
              <a:buFont typeface="+mj-lt"/>
              <a:buAutoNum type="arabicPeriod"/>
            </a:pPr>
            <a:r>
              <a:rPr lang="lt-LT" sz="1800" dirty="0"/>
              <a:t>Grupinis mokinių mobilumas (2-30 d.)</a:t>
            </a:r>
          </a:p>
        </p:txBody>
      </p:sp>
    </p:spTree>
    <p:extLst>
      <p:ext uri="{BB962C8B-B14F-4D97-AF65-F5344CB8AC3E}">
        <p14:creationId xmlns:p14="http://schemas.microsoft.com/office/powerpoint/2010/main" val="43014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C302C-DFA3-F0C5-50EE-D1216350B981}"/>
            </a:ext>
          </a:extLst>
        </p:cNvPr>
        <p:cNvGrpSpPr/>
        <p:nvPr/>
      </p:nvGrpSpPr>
      <p:grpSpPr>
        <a:xfrm>
          <a:off x="0" y="0"/>
          <a:ext cx="0" cy="0"/>
          <a:chOff x="0" y="0"/>
          <a:chExt cx="0" cy="0"/>
        </a:xfrm>
      </p:grpSpPr>
      <p:sp>
        <p:nvSpPr>
          <p:cNvPr id="23" name="Title 1">
            <a:extLst>
              <a:ext uri="{FF2B5EF4-FFF2-40B4-BE49-F238E27FC236}">
                <a16:creationId xmlns:a16="http://schemas.microsoft.com/office/drawing/2014/main" id="{D983E634-6965-1092-4021-4DEA15ECC2DD}"/>
              </a:ext>
            </a:extLst>
          </p:cNvPr>
          <p:cNvSpPr>
            <a:spLocks noGrp="1"/>
          </p:cNvSpPr>
          <p:nvPr>
            <p:ph type="title"/>
          </p:nvPr>
        </p:nvSpPr>
        <p:spPr>
          <a:xfrm>
            <a:off x="839809" y="359623"/>
            <a:ext cx="5047034" cy="1144981"/>
          </a:xfrm>
        </p:spPr>
        <p:txBody>
          <a:bodyPr>
            <a:normAutofit/>
          </a:bodyPr>
          <a:lstStyle/>
          <a:p>
            <a:r>
              <a:rPr lang="lt-LT" sz="2800" b="0" dirty="0"/>
              <a:t>KODĖL verta rinktis PROFESINĮ MOKYMĄ (2) </a:t>
            </a:r>
          </a:p>
        </p:txBody>
      </p:sp>
      <p:pic>
        <p:nvPicPr>
          <p:cNvPr id="10" name="Graphic 9">
            <a:extLst>
              <a:ext uri="{FF2B5EF4-FFF2-40B4-BE49-F238E27FC236}">
                <a16:creationId xmlns:a16="http://schemas.microsoft.com/office/drawing/2014/main" id="{E5786BD5-67A5-F92A-9058-D6D198671B9D}"/>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43622" y="2995301"/>
            <a:ext cx="3557515" cy="2461496"/>
          </a:xfrm>
          <a:prstGeom prst="rect">
            <a:avLst/>
          </a:prstGeom>
        </p:spPr>
      </p:pic>
      <p:pic>
        <p:nvPicPr>
          <p:cNvPr id="11" name="Graphic 10">
            <a:extLst>
              <a:ext uri="{FF2B5EF4-FFF2-40B4-BE49-F238E27FC236}">
                <a16:creationId xmlns:a16="http://schemas.microsoft.com/office/drawing/2014/main" id="{90B2061B-75B1-758F-5FA5-83447D35B91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151789" y="2995301"/>
            <a:ext cx="3715385" cy="2420949"/>
          </a:xfrm>
          <a:prstGeom prst="rect">
            <a:avLst/>
          </a:prstGeom>
        </p:spPr>
      </p:pic>
      <p:pic>
        <p:nvPicPr>
          <p:cNvPr id="12" name="Graphic 11">
            <a:extLst>
              <a:ext uri="{FF2B5EF4-FFF2-40B4-BE49-F238E27FC236}">
                <a16:creationId xmlns:a16="http://schemas.microsoft.com/office/drawing/2014/main" id="{DD12369B-4FE8-ABF2-4489-0BAF763B2EC2}"/>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394019" y="2975028"/>
            <a:ext cx="1964900" cy="2420950"/>
          </a:xfrm>
          <a:prstGeom prst="rect">
            <a:avLst/>
          </a:prstGeom>
        </p:spPr>
      </p:pic>
      <p:sp>
        <p:nvSpPr>
          <p:cNvPr id="19" name="Rectangle 18">
            <a:extLst>
              <a:ext uri="{FF2B5EF4-FFF2-40B4-BE49-F238E27FC236}">
                <a16:creationId xmlns:a16="http://schemas.microsoft.com/office/drawing/2014/main" id="{010C7818-F217-E687-BC1D-20F1DC7861B5}"/>
              </a:ext>
            </a:extLst>
          </p:cNvPr>
          <p:cNvSpPr/>
          <p:nvPr/>
        </p:nvSpPr>
        <p:spPr>
          <a:xfrm>
            <a:off x="360063" y="2980857"/>
            <a:ext cx="2918298" cy="2422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3" name="TextBox 12">
            <a:extLst>
              <a:ext uri="{FF2B5EF4-FFF2-40B4-BE49-F238E27FC236}">
                <a16:creationId xmlns:a16="http://schemas.microsoft.com/office/drawing/2014/main" id="{3D024A0E-8AA8-C528-A5D4-546CE3F8206A}"/>
              </a:ext>
            </a:extLst>
          </p:cNvPr>
          <p:cNvSpPr txBox="1"/>
          <p:nvPr/>
        </p:nvSpPr>
        <p:spPr>
          <a:xfrm>
            <a:off x="442419" y="3181766"/>
            <a:ext cx="3560268" cy="2267159"/>
          </a:xfrm>
          <a:prstGeom prst="rect">
            <a:avLst/>
          </a:prstGeom>
          <a:noFill/>
        </p:spPr>
        <p:txBody>
          <a:bodyPr wrap="square" rtlCol="0" anchor="t">
            <a:spAutoFit/>
          </a:bodyPr>
          <a:lstStyle/>
          <a:p>
            <a:pPr algn="just">
              <a:lnSpc>
                <a:spcPct val="107000"/>
              </a:lnSpc>
              <a:spcAft>
                <a:spcPts val="800"/>
              </a:spcAft>
            </a:pPr>
            <a:r>
              <a:rPr lang="lt-LT" sz="1600" dirty="0"/>
              <a:t> Įgūdžių disbalansas darbo rinkoje </a:t>
            </a:r>
            <a:r>
              <a:rPr lang="lt-LT" sz="1600" kern="100" dirty="0">
                <a:effectLst/>
                <a:ea typeface="Aptos" panose="020B0004020202020204" pitchFamily="34" charset="0"/>
                <a:cs typeface="Times New Roman" panose="02020603050405020304" pitchFamily="18" charset="0"/>
              </a:rPr>
              <a:t> - </a:t>
            </a:r>
            <a:r>
              <a:rPr lang="lt-LT" sz="1600" b="1" kern="100" dirty="0">
                <a:effectLst/>
                <a:ea typeface="Aptos" panose="020B0004020202020204" pitchFamily="34" charset="0"/>
                <a:cs typeface="Times New Roman" panose="02020603050405020304" pitchFamily="18" charset="0"/>
              </a:rPr>
              <a:t>kvalifikacija </a:t>
            </a:r>
            <a:r>
              <a:rPr lang="lt-LT" sz="1600" kern="100" dirty="0">
                <a:effectLst/>
                <a:ea typeface="Aptos" panose="020B0004020202020204" pitchFamily="34" charset="0"/>
                <a:cs typeface="Times New Roman" panose="02020603050405020304" pitchFamily="18" charset="0"/>
              </a:rPr>
              <a:t>labai dažnai yra </a:t>
            </a:r>
            <a:r>
              <a:rPr lang="lt-LT" sz="1600" b="1" kern="100" dirty="0">
                <a:effectLst/>
                <a:ea typeface="Aptos" panose="020B0004020202020204" pitchFamily="34" charset="0"/>
                <a:cs typeface="Times New Roman" panose="02020603050405020304" pitchFamily="18" charset="0"/>
              </a:rPr>
              <a:t>per aukšta atliekamam darbui</a:t>
            </a:r>
          </a:p>
          <a:p>
            <a:pPr algn="just">
              <a:lnSpc>
                <a:spcPct val="107000"/>
              </a:lnSpc>
              <a:spcAft>
                <a:spcPts val="800"/>
              </a:spcAft>
            </a:pPr>
            <a:endParaRPr lang="lt-LT" sz="1600" b="1" kern="100" dirty="0">
              <a:ea typeface="Aptos" panose="020B0004020202020204" pitchFamily="34" charset="0"/>
              <a:cs typeface="Times New Roman" panose="02020603050405020304" pitchFamily="18" charset="0"/>
            </a:endParaRPr>
          </a:p>
          <a:p>
            <a:pPr algn="just">
              <a:lnSpc>
                <a:spcPct val="107000"/>
              </a:lnSpc>
              <a:spcAft>
                <a:spcPts val="800"/>
              </a:spcAft>
            </a:pPr>
            <a:r>
              <a:rPr lang="lt-LT" sz="1600" dirty="0">
                <a:effectLst/>
                <a:ea typeface="Aptos" panose="020B0004020202020204" pitchFamily="34" charset="0"/>
                <a:cs typeface="Times New Roman" panose="02020603050405020304" pitchFamily="18" charset="0"/>
              </a:rPr>
              <a:t>Ekonominio bendradarbiavimo ir plėtros organizacija, 2020</a:t>
            </a:r>
            <a:endParaRPr lang="lt-LT" sz="1600" kern="100" dirty="0">
              <a:ea typeface="Aptos" panose="020B0004020202020204" pitchFamily="34" charset="0"/>
              <a:cs typeface="Times New Roman" panose="02020603050405020304" pitchFamily="18" charset="0"/>
            </a:endParaRPr>
          </a:p>
          <a:p>
            <a:pPr algn="just">
              <a:lnSpc>
                <a:spcPct val="107000"/>
              </a:lnSpc>
              <a:spcAft>
                <a:spcPts val="800"/>
              </a:spcAft>
            </a:pP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E908BED7-7F3E-AC64-D797-62C8FAE1024B}"/>
              </a:ext>
            </a:extLst>
          </p:cNvPr>
          <p:cNvSpPr txBox="1"/>
          <p:nvPr/>
        </p:nvSpPr>
        <p:spPr>
          <a:xfrm>
            <a:off x="4445657" y="3181766"/>
            <a:ext cx="3555479" cy="3266151"/>
          </a:xfrm>
          <a:prstGeom prst="rect">
            <a:avLst/>
          </a:prstGeom>
          <a:noFill/>
        </p:spPr>
        <p:txBody>
          <a:bodyPr wrap="square" rtlCol="0" anchor="t">
            <a:spAutoFit/>
          </a:bodyPr>
          <a:lstStyle/>
          <a:p>
            <a:r>
              <a:rPr lang="lt-LT" sz="1600" b="1" dirty="0">
                <a:solidFill>
                  <a:srgbClr val="404040"/>
                </a:solidFill>
                <a:effectLst/>
                <a:ea typeface="Aptos" panose="020B0004020202020204" pitchFamily="34" charset="0"/>
                <a:cs typeface="Times New Roman" panose="02020603050405020304" pitchFamily="18" charset="0"/>
              </a:rPr>
              <a:t>Įgūdžių trūkumas </a:t>
            </a:r>
            <a:r>
              <a:rPr lang="lt-LT" sz="1600" dirty="0">
                <a:solidFill>
                  <a:srgbClr val="404040"/>
                </a:solidFill>
                <a:effectLst/>
                <a:ea typeface="Aptos" panose="020B0004020202020204" pitchFamily="34" charset="0"/>
                <a:cs typeface="Times New Roman" panose="02020603050405020304" pitchFamily="18" charset="0"/>
              </a:rPr>
              <a:t>yra rimta problema - įvardijo</a:t>
            </a:r>
            <a:r>
              <a:rPr lang="lt-LT" sz="1600" b="1" dirty="0">
                <a:solidFill>
                  <a:srgbClr val="404040"/>
                </a:solidFill>
                <a:effectLst/>
                <a:ea typeface="Aptos" panose="020B0004020202020204" pitchFamily="34" charset="0"/>
                <a:cs typeface="Times New Roman" panose="02020603050405020304" pitchFamily="18" charset="0"/>
              </a:rPr>
              <a:t> </a:t>
            </a:r>
            <a:r>
              <a:rPr lang="lt-LT" sz="1600" dirty="0">
                <a:solidFill>
                  <a:srgbClr val="404040"/>
                </a:solidFill>
                <a:effectLst/>
                <a:ea typeface="Aptos" panose="020B0004020202020204" pitchFamily="34" charset="0"/>
                <a:cs typeface="Times New Roman" panose="02020603050405020304" pitchFamily="18" charset="0"/>
              </a:rPr>
              <a:t>51 proc. Lietuvos SVVĮ </a:t>
            </a:r>
          </a:p>
          <a:p>
            <a:endParaRPr lang="lt-LT" sz="1600" dirty="0">
              <a:ea typeface="Aptos" panose="020B0004020202020204" pitchFamily="34" charset="0"/>
              <a:cs typeface="Times New Roman" panose="02020603050405020304" pitchFamily="18" charset="0"/>
            </a:endParaRPr>
          </a:p>
          <a:p>
            <a:r>
              <a:rPr lang="lt-LT" sz="1600" dirty="0" err="1">
                <a:ea typeface="Aptos" panose="020B0004020202020204" pitchFamily="34" charset="0"/>
                <a:cs typeface="Times New Roman" panose="02020603050405020304" pitchFamily="18" charset="0"/>
              </a:rPr>
              <a:t>Eurobarometro</a:t>
            </a:r>
            <a:r>
              <a:rPr lang="lt-LT" sz="1600" dirty="0">
                <a:ea typeface="Aptos" panose="020B0004020202020204" pitchFamily="34" charset="0"/>
                <a:cs typeface="Times New Roman" panose="02020603050405020304" pitchFamily="18" charset="0"/>
              </a:rPr>
              <a:t> apklausa</a:t>
            </a:r>
            <a:r>
              <a:rPr lang="lt-LT" sz="1600" dirty="0">
                <a:solidFill>
                  <a:srgbClr val="404040"/>
                </a:solidFill>
                <a:ea typeface="Aptos" panose="020B0004020202020204" pitchFamily="34" charset="0"/>
                <a:cs typeface="Times New Roman" panose="02020603050405020304" pitchFamily="18" charset="0"/>
              </a:rPr>
              <a:t> 2023m. </a:t>
            </a:r>
            <a:endParaRPr lang="lt-LT" sz="1600" dirty="0">
              <a:solidFill>
                <a:srgbClr val="404040"/>
              </a:solidFill>
              <a:effectLst/>
              <a:ea typeface="Aptos" panose="020B0004020202020204" pitchFamily="34" charset="0"/>
              <a:cs typeface="Times New Roman" panose="02020603050405020304" pitchFamily="18" charset="0"/>
            </a:endParaRPr>
          </a:p>
          <a:p>
            <a:r>
              <a:rPr lang="lt-LT" sz="1600" dirty="0">
                <a:solidFill>
                  <a:srgbClr val="404040"/>
                </a:solidFill>
                <a:cs typeface="Times New Roman" panose="02020603050405020304" pitchFamily="18" charset="0"/>
              </a:rPr>
              <a:t>Pvz. transporto sektoriuje </a:t>
            </a:r>
            <a:r>
              <a:rPr lang="lt-LT" sz="1600" b="1" dirty="0">
                <a:solidFill>
                  <a:srgbClr val="404040"/>
                </a:solidFill>
                <a:cs typeface="Times New Roman" panose="02020603050405020304" pitchFamily="18" charset="0"/>
              </a:rPr>
              <a:t>laisvų darbo vietų</a:t>
            </a:r>
            <a:r>
              <a:rPr lang="lt-LT" sz="1600" dirty="0">
                <a:solidFill>
                  <a:srgbClr val="404040"/>
                </a:solidFill>
                <a:cs typeface="Times New Roman" panose="02020603050405020304" pitchFamily="18" charset="0"/>
              </a:rPr>
              <a:t> 1/4 visų laisvų darbo vietų šalies ūkyje </a:t>
            </a:r>
          </a:p>
          <a:p>
            <a:pPr algn="ctr">
              <a:lnSpc>
                <a:spcPct val="150000"/>
              </a:lnSpc>
            </a:pPr>
            <a:endParaRPr lang="lt-LT" sz="18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50000"/>
              </a:lnSpc>
            </a:pPr>
            <a:endParaRPr lang="lt-LT" dirty="0">
              <a:latin typeface="Aptos" panose="020B0004020202020204" pitchFamily="34" charset="0"/>
              <a:ea typeface="Aptos" panose="020B0004020202020204" pitchFamily="34" charset="0"/>
              <a:cs typeface="Times New Roman" panose="02020603050405020304" pitchFamily="18" charset="0"/>
            </a:endParaRPr>
          </a:p>
          <a:p>
            <a:pPr algn="ctr">
              <a:lnSpc>
                <a:spcPct val="150000"/>
              </a:lnSpc>
            </a:pPr>
            <a:r>
              <a:rPr lang="lt-LT" dirty="0">
                <a:solidFill>
                  <a:srgbClr val="404040"/>
                </a:solidFill>
                <a:latin typeface="Aptos" panose="020B0004020202020204" pitchFamily="34" charset="0"/>
                <a:ea typeface="Aptos" panose="020B0004020202020204" pitchFamily="34" charset="0"/>
                <a:cs typeface="Times New Roman" panose="02020603050405020304" pitchFamily="18" charset="0"/>
              </a:rPr>
              <a:t>3 </a:t>
            </a:r>
            <a:endParaRPr lang="lt-LT" sz="1200" dirty="0"/>
          </a:p>
        </p:txBody>
      </p:sp>
      <p:sp>
        <p:nvSpPr>
          <p:cNvPr id="24" name="TextBox 23">
            <a:extLst>
              <a:ext uri="{FF2B5EF4-FFF2-40B4-BE49-F238E27FC236}">
                <a16:creationId xmlns:a16="http://schemas.microsoft.com/office/drawing/2014/main" id="{75DAFC48-35E6-C9D4-18D8-A970B6DDDF58}"/>
              </a:ext>
            </a:extLst>
          </p:cNvPr>
          <p:cNvSpPr txBox="1"/>
          <p:nvPr/>
        </p:nvSpPr>
        <p:spPr>
          <a:xfrm>
            <a:off x="8375609" y="3868194"/>
            <a:ext cx="3267744" cy="276999"/>
          </a:xfrm>
          <a:prstGeom prst="rect">
            <a:avLst/>
          </a:prstGeom>
          <a:noFill/>
        </p:spPr>
        <p:txBody>
          <a:bodyPr wrap="square" rtlCol="0" anchor="t">
            <a:spAutoFit/>
          </a:bodyPr>
          <a:lstStyle/>
          <a:p>
            <a:endParaRPr lang="lt-LT" sz="1200" dirty="0"/>
          </a:p>
        </p:txBody>
      </p:sp>
      <p:pic>
        <p:nvPicPr>
          <p:cNvPr id="15" name="Graphic 14">
            <a:extLst>
              <a:ext uri="{FF2B5EF4-FFF2-40B4-BE49-F238E27FC236}">
                <a16:creationId xmlns:a16="http://schemas.microsoft.com/office/drawing/2014/main" id="{B872EFDA-BD7B-5CED-D7EF-6AFE3EEC0903}"/>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3216" y="1519490"/>
            <a:ext cx="1233080" cy="1233080"/>
          </a:xfrm>
          <a:prstGeom prst="rect">
            <a:avLst/>
          </a:prstGeom>
        </p:spPr>
      </p:pic>
      <p:sp>
        <p:nvSpPr>
          <p:cNvPr id="3" name="TextBox 2">
            <a:extLst>
              <a:ext uri="{FF2B5EF4-FFF2-40B4-BE49-F238E27FC236}">
                <a16:creationId xmlns:a16="http://schemas.microsoft.com/office/drawing/2014/main" id="{04897EC5-8AD8-0071-83BB-552AB7E2FE53}"/>
              </a:ext>
            </a:extLst>
          </p:cNvPr>
          <p:cNvSpPr txBox="1"/>
          <p:nvPr/>
        </p:nvSpPr>
        <p:spPr>
          <a:xfrm>
            <a:off x="8151789" y="3206474"/>
            <a:ext cx="3491564" cy="1323439"/>
          </a:xfrm>
          <a:prstGeom prst="rect">
            <a:avLst/>
          </a:prstGeom>
          <a:noFill/>
        </p:spPr>
        <p:txBody>
          <a:bodyPr wrap="square" rtlCol="0" anchor="t">
            <a:spAutoFit/>
          </a:bodyPr>
          <a:lstStyle/>
          <a:p>
            <a:r>
              <a:rPr lang="lt-LT" sz="1600" dirty="0">
                <a:solidFill>
                  <a:srgbClr val="404040"/>
                </a:solidFill>
                <a:cs typeface="Times New Roman" panose="02020603050405020304" pitchFamily="18" charset="0"/>
              </a:rPr>
              <a:t>Minimalūs </a:t>
            </a:r>
            <a:r>
              <a:rPr lang="lt-LT" sz="1600" b="1" dirty="0">
                <a:solidFill>
                  <a:srgbClr val="404040"/>
                </a:solidFill>
                <a:cs typeface="Times New Roman" panose="02020603050405020304" pitchFamily="18" charset="0"/>
              </a:rPr>
              <a:t>kvalifikuotų darbuotojų </a:t>
            </a:r>
            <a:r>
              <a:rPr lang="lt-LT" sz="1600" dirty="0">
                <a:solidFill>
                  <a:srgbClr val="404040"/>
                </a:solidFill>
                <a:cs typeface="Times New Roman" panose="02020603050405020304" pitchFamily="18" charset="0"/>
              </a:rPr>
              <a:t>pareiginės </a:t>
            </a:r>
            <a:r>
              <a:rPr lang="lt-LT" sz="1600" b="1" dirty="0">
                <a:solidFill>
                  <a:srgbClr val="404040"/>
                </a:solidFill>
                <a:cs typeface="Times New Roman" panose="02020603050405020304" pitchFamily="18" charset="0"/>
              </a:rPr>
              <a:t>algos </a:t>
            </a:r>
            <a:r>
              <a:rPr lang="lt-LT" sz="1600" dirty="0">
                <a:solidFill>
                  <a:srgbClr val="404040"/>
                </a:solidFill>
                <a:cs typeface="Times New Roman" panose="02020603050405020304" pitchFamily="18" charset="0"/>
              </a:rPr>
              <a:t>pastoviosios dalies </a:t>
            </a:r>
            <a:r>
              <a:rPr lang="lt-LT" sz="1600" b="1" dirty="0">
                <a:solidFill>
                  <a:srgbClr val="404040"/>
                </a:solidFill>
                <a:cs typeface="Times New Roman" panose="02020603050405020304" pitchFamily="18" charset="0"/>
              </a:rPr>
              <a:t>koeficientai didesni už nekvalifikuotų </a:t>
            </a:r>
            <a:r>
              <a:rPr lang="lt-LT" sz="1600" dirty="0">
                <a:solidFill>
                  <a:srgbClr val="404040"/>
                </a:solidFill>
                <a:cs typeface="Times New Roman" panose="02020603050405020304" pitchFamily="18" charset="0"/>
              </a:rPr>
              <a:t>darbuotojų darbo užmokestį</a:t>
            </a:r>
          </a:p>
        </p:txBody>
      </p:sp>
    </p:spTree>
    <p:extLst>
      <p:ext uri="{BB962C8B-B14F-4D97-AF65-F5344CB8AC3E}">
        <p14:creationId xmlns:p14="http://schemas.microsoft.com/office/powerpoint/2010/main" val="285648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04B72E13-5247-DE4A-8D76-A922132B76C4}"/>
              </a:ext>
            </a:extLst>
          </p:cNvPr>
          <p:cNvSpPr>
            <a:spLocks noGrp="1"/>
          </p:cNvSpPr>
          <p:nvPr>
            <p:ph type="title"/>
          </p:nvPr>
        </p:nvSpPr>
        <p:spPr>
          <a:xfrm>
            <a:off x="838200" y="234932"/>
            <a:ext cx="7157720" cy="1325563"/>
          </a:xfrm>
        </p:spPr>
        <p:txBody>
          <a:bodyPr>
            <a:normAutofit/>
          </a:bodyPr>
          <a:lstStyle/>
          <a:p>
            <a:r>
              <a:rPr lang="lt-LT" sz="2800" b="1" dirty="0"/>
              <a:t>DARBO RINKOS POREIKIŲ ATLIEPIMAS</a:t>
            </a:r>
          </a:p>
        </p:txBody>
      </p:sp>
      <p:pic>
        <p:nvPicPr>
          <p:cNvPr id="4" name="Graphic 3">
            <a:extLst>
              <a:ext uri="{FF2B5EF4-FFF2-40B4-BE49-F238E27FC236}">
                <a16:creationId xmlns:a16="http://schemas.microsoft.com/office/drawing/2014/main" id="{2FD47719-34F2-BF4D-8ED0-FFAD722BE9B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78024" y="3799004"/>
            <a:ext cx="1492950" cy="1351551"/>
          </a:xfrm>
          <a:prstGeom prst="rect">
            <a:avLst/>
          </a:prstGeom>
        </p:spPr>
      </p:pic>
      <p:sp>
        <p:nvSpPr>
          <p:cNvPr id="27" name="TextBox 26">
            <a:extLst>
              <a:ext uri="{FF2B5EF4-FFF2-40B4-BE49-F238E27FC236}">
                <a16:creationId xmlns:a16="http://schemas.microsoft.com/office/drawing/2014/main" id="{B78EC8D4-F6DE-A542-B0BF-C1E65ABDFA48}"/>
              </a:ext>
            </a:extLst>
          </p:cNvPr>
          <p:cNvSpPr txBox="1"/>
          <p:nvPr/>
        </p:nvSpPr>
        <p:spPr>
          <a:xfrm>
            <a:off x="10016802" y="3895000"/>
            <a:ext cx="1839013" cy="1323439"/>
          </a:xfrm>
          <a:prstGeom prst="rect">
            <a:avLst/>
          </a:prstGeom>
          <a:noFill/>
        </p:spPr>
        <p:txBody>
          <a:bodyPr wrap="square" rtlCol="0" anchor="t">
            <a:spAutoFit/>
          </a:bodyPr>
          <a:lstStyle/>
          <a:p>
            <a:r>
              <a:rPr lang="en-US" sz="1600" dirty="0"/>
              <a:t>Absolvent</a:t>
            </a:r>
            <a:r>
              <a:rPr lang="lt-LT" sz="1600" dirty="0"/>
              <a:t>ų įsidarbina baigę </a:t>
            </a:r>
            <a:r>
              <a:rPr lang="en-US" sz="1600" dirty="0" err="1"/>
              <a:t>Transporto</a:t>
            </a:r>
            <a:r>
              <a:rPr lang="en-US" sz="1600" dirty="0"/>
              <a:t> </a:t>
            </a:r>
            <a:r>
              <a:rPr lang="en-US" sz="1600" dirty="0" err="1"/>
              <a:t>paslaug</a:t>
            </a:r>
            <a:r>
              <a:rPr lang="lt-LT" sz="1600" dirty="0"/>
              <a:t>ų srities programas</a:t>
            </a:r>
          </a:p>
        </p:txBody>
      </p:sp>
      <p:sp>
        <p:nvSpPr>
          <p:cNvPr id="9" name="Text Placeholder 3">
            <a:extLst>
              <a:ext uri="{FF2B5EF4-FFF2-40B4-BE49-F238E27FC236}">
                <a16:creationId xmlns:a16="http://schemas.microsoft.com/office/drawing/2014/main" id="{BEC388F0-469C-2043-BF98-C0A914ACB2D3}"/>
              </a:ext>
            </a:extLst>
          </p:cNvPr>
          <p:cNvSpPr txBox="1">
            <a:spLocks/>
          </p:cNvSpPr>
          <p:nvPr/>
        </p:nvSpPr>
        <p:spPr>
          <a:xfrm>
            <a:off x="8365269" y="4072759"/>
            <a:ext cx="1651534" cy="8040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3700" b="1" dirty="0">
                <a:solidFill>
                  <a:schemeClr val="tx2"/>
                </a:solidFill>
              </a:rPr>
              <a:t>53,1%</a:t>
            </a:r>
            <a:endParaRPr lang="en-LT" sz="3700" b="1" dirty="0">
              <a:solidFill>
                <a:schemeClr val="tx2"/>
              </a:solidFill>
            </a:endParaRPr>
          </a:p>
        </p:txBody>
      </p:sp>
      <p:pic>
        <p:nvPicPr>
          <p:cNvPr id="10" name="Graphic 9">
            <a:extLst>
              <a:ext uri="{FF2B5EF4-FFF2-40B4-BE49-F238E27FC236}">
                <a16:creationId xmlns:a16="http://schemas.microsoft.com/office/drawing/2014/main" id="{76868ED2-B99E-F248-9913-10525BADE99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78024" y="1890197"/>
            <a:ext cx="1492950" cy="1351551"/>
          </a:xfrm>
          <a:prstGeom prst="rect">
            <a:avLst/>
          </a:prstGeom>
        </p:spPr>
      </p:pic>
      <p:sp>
        <p:nvSpPr>
          <p:cNvPr id="11" name="TextBox 10">
            <a:extLst>
              <a:ext uri="{FF2B5EF4-FFF2-40B4-BE49-F238E27FC236}">
                <a16:creationId xmlns:a16="http://schemas.microsoft.com/office/drawing/2014/main" id="{2C5990D4-5335-EE46-9C88-106956F939C5}"/>
              </a:ext>
            </a:extLst>
          </p:cNvPr>
          <p:cNvSpPr txBox="1"/>
          <p:nvPr/>
        </p:nvSpPr>
        <p:spPr>
          <a:xfrm>
            <a:off x="10029558" y="1906936"/>
            <a:ext cx="1839013" cy="1077218"/>
          </a:xfrm>
          <a:prstGeom prst="rect">
            <a:avLst/>
          </a:prstGeom>
          <a:noFill/>
        </p:spPr>
        <p:txBody>
          <a:bodyPr wrap="square" rtlCol="0" anchor="t">
            <a:spAutoFit/>
          </a:bodyPr>
          <a:lstStyle/>
          <a:p>
            <a:r>
              <a:rPr lang="en-US" sz="1600" dirty="0"/>
              <a:t>Absolvent</a:t>
            </a:r>
            <a:r>
              <a:rPr lang="lt-LT" sz="1600" dirty="0"/>
              <a:t>ų įsidarbina baigę Saugos paslaugų srities programas</a:t>
            </a:r>
          </a:p>
        </p:txBody>
      </p:sp>
      <p:sp>
        <p:nvSpPr>
          <p:cNvPr id="12" name="Text Placeholder 3">
            <a:extLst>
              <a:ext uri="{FF2B5EF4-FFF2-40B4-BE49-F238E27FC236}">
                <a16:creationId xmlns:a16="http://schemas.microsoft.com/office/drawing/2014/main" id="{507E2821-5AA1-8A41-B45A-318CAA394BC1}"/>
              </a:ext>
            </a:extLst>
          </p:cNvPr>
          <p:cNvSpPr txBox="1">
            <a:spLocks/>
          </p:cNvSpPr>
          <p:nvPr/>
        </p:nvSpPr>
        <p:spPr>
          <a:xfrm>
            <a:off x="8378024" y="2249910"/>
            <a:ext cx="1839014" cy="703845"/>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4400" b="1" dirty="0">
                <a:solidFill>
                  <a:schemeClr val="accent2">
                    <a:lumMod val="50000"/>
                  </a:schemeClr>
                </a:solidFill>
              </a:rPr>
              <a:t>93,3%</a:t>
            </a:r>
            <a:endParaRPr lang="en-LT" sz="4400" b="1" dirty="0">
              <a:solidFill>
                <a:schemeClr val="accent2">
                  <a:lumMod val="50000"/>
                </a:schemeClr>
              </a:solidFill>
            </a:endParaRPr>
          </a:p>
        </p:txBody>
      </p:sp>
      <p:pic>
        <p:nvPicPr>
          <p:cNvPr id="6" name="Paveikslėlis 5">
            <a:extLst>
              <a:ext uri="{FF2B5EF4-FFF2-40B4-BE49-F238E27FC236}">
                <a16:creationId xmlns:a16="http://schemas.microsoft.com/office/drawing/2014/main" id="{90986015-D346-EB62-A161-5C6D15CDC992}"/>
              </a:ext>
            </a:extLst>
          </p:cNvPr>
          <p:cNvPicPr>
            <a:picLocks noChangeAspect="1"/>
          </p:cNvPicPr>
          <p:nvPr/>
        </p:nvPicPr>
        <p:blipFill rotWithShape="1">
          <a:blip r:embed="rId7"/>
          <a:srcRect r="1745"/>
          <a:stretch/>
        </p:blipFill>
        <p:spPr>
          <a:xfrm>
            <a:off x="20927" y="1862306"/>
            <a:ext cx="8211269" cy="3873396"/>
          </a:xfrm>
          <a:prstGeom prst="rect">
            <a:avLst/>
          </a:prstGeom>
        </p:spPr>
      </p:pic>
    </p:spTree>
    <p:extLst>
      <p:ext uri="{BB962C8B-B14F-4D97-AF65-F5344CB8AC3E}">
        <p14:creationId xmlns:p14="http://schemas.microsoft.com/office/powerpoint/2010/main" val="360804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5">
            <a:extLst>
              <a:ext uri="{FF2B5EF4-FFF2-40B4-BE49-F238E27FC236}">
                <a16:creationId xmlns:a16="http://schemas.microsoft.com/office/drawing/2014/main" id="{78086E8D-6B69-7DED-BBD4-841AFD456A44}"/>
              </a:ext>
            </a:extLst>
          </p:cNvPr>
          <p:cNvSpPr>
            <a:spLocks noGrp="1"/>
          </p:cNvSpPr>
          <p:nvPr>
            <p:ph type="title"/>
          </p:nvPr>
        </p:nvSpPr>
        <p:spPr>
          <a:xfrm>
            <a:off x="1082040" y="299669"/>
            <a:ext cx="6720840" cy="843332"/>
          </a:xfrm>
        </p:spPr>
        <p:txBody>
          <a:bodyPr>
            <a:normAutofit/>
          </a:bodyPr>
          <a:lstStyle/>
          <a:p>
            <a:r>
              <a:rPr lang="lt-LT" b="0" dirty="0"/>
              <a:t>2023 m. centralizuotas priėmimas  </a:t>
            </a:r>
          </a:p>
        </p:txBody>
      </p:sp>
      <p:graphicFrame>
        <p:nvGraphicFramePr>
          <p:cNvPr id="2" name="Chart 1">
            <a:extLst>
              <a:ext uri="{FF2B5EF4-FFF2-40B4-BE49-F238E27FC236}">
                <a16:creationId xmlns:a16="http://schemas.microsoft.com/office/drawing/2014/main" id="{39BBC671-7246-C4FA-3FD8-D07D6DCD89D3}"/>
              </a:ext>
            </a:extLst>
          </p:cNvPr>
          <p:cNvGraphicFramePr/>
          <p:nvPr>
            <p:extLst>
              <p:ext uri="{D42A27DB-BD31-4B8C-83A1-F6EECF244321}">
                <p14:modId xmlns:p14="http://schemas.microsoft.com/office/powerpoint/2010/main" val="3084536405"/>
              </p:ext>
            </p:extLst>
          </p:nvPr>
        </p:nvGraphicFramePr>
        <p:xfrm>
          <a:off x="-655320" y="1383092"/>
          <a:ext cx="7467600" cy="48916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1">
            <a:extLst>
              <a:ext uri="{FF2B5EF4-FFF2-40B4-BE49-F238E27FC236}">
                <a16:creationId xmlns:a16="http://schemas.microsoft.com/office/drawing/2014/main" id="{CD090635-82FA-8604-43D9-F2113DC01F7E}"/>
              </a:ext>
            </a:extLst>
          </p:cNvPr>
          <p:cNvGraphicFramePr/>
          <p:nvPr>
            <p:extLst>
              <p:ext uri="{D42A27DB-BD31-4B8C-83A1-F6EECF244321}">
                <p14:modId xmlns:p14="http://schemas.microsoft.com/office/powerpoint/2010/main" val="1020572125"/>
              </p:ext>
            </p:extLst>
          </p:nvPr>
        </p:nvGraphicFramePr>
        <p:xfrm>
          <a:off x="6096000" y="1383092"/>
          <a:ext cx="5836920" cy="489163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88E4DC78-01AA-52B9-68B0-CF9CBD372947}"/>
              </a:ext>
            </a:extLst>
          </p:cNvPr>
          <p:cNvSpPr txBox="1"/>
          <p:nvPr/>
        </p:nvSpPr>
        <p:spPr>
          <a:xfrm rot="10800000" flipV="1">
            <a:off x="6393180" y="6279195"/>
            <a:ext cx="5798820" cy="707886"/>
          </a:xfrm>
          <a:prstGeom prst="rect">
            <a:avLst/>
          </a:prstGeom>
          <a:noFill/>
        </p:spPr>
        <p:txBody>
          <a:bodyPr wrap="square" rtlCol="0" anchor="t">
            <a:spAutoFit/>
          </a:bodyPr>
          <a:lstStyle/>
          <a:p>
            <a:r>
              <a:rPr lang="lt-LT" sz="1400" i="1" kern="100" dirty="0">
                <a:effectLst/>
                <a:ea typeface="Times New Roman" panose="02020603050405020304" pitchFamily="18" charset="0"/>
                <a:cs typeface="Times New Roman" panose="02020603050405020304" pitchFamily="18" charset="0"/>
              </a:rPr>
              <a:t>Dėl programų, kurios suteikia vidurinį išsilavinimą kartu su profesine kvalifikacija, sudarytos </a:t>
            </a:r>
            <a:r>
              <a:rPr lang="lt-LT" sz="1400" b="1" i="1" kern="100" dirty="0">
                <a:effectLst/>
                <a:ea typeface="Aptos" panose="020B0004020202020204" pitchFamily="34" charset="0"/>
                <a:cs typeface="Times New Roman" panose="02020603050405020304" pitchFamily="18" charset="0"/>
              </a:rPr>
              <a:t>4 735 </a:t>
            </a:r>
            <a:r>
              <a:rPr lang="lt-LT" sz="1400" i="1" kern="100" dirty="0">
                <a:effectLst/>
                <a:ea typeface="Aptos" panose="020B0004020202020204" pitchFamily="34" charset="0"/>
                <a:cs typeface="Times New Roman" panose="02020603050405020304" pitchFamily="18" charset="0"/>
              </a:rPr>
              <a:t>mokymo </a:t>
            </a:r>
            <a:r>
              <a:rPr lang="lt-LT" sz="1400" i="1" kern="100" dirty="0">
                <a:effectLst/>
                <a:ea typeface="Times New Roman" panose="02020603050405020304" pitchFamily="18" charset="0"/>
                <a:cs typeface="Times New Roman" panose="02020603050405020304" pitchFamily="18" charset="0"/>
              </a:rPr>
              <a:t>sutart</a:t>
            </a:r>
            <a:r>
              <a:rPr lang="lt-LT" sz="1400" i="1" kern="100" dirty="0">
                <a:effectLst/>
                <a:ea typeface="Aptos" panose="020B0004020202020204" pitchFamily="34" charset="0"/>
                <a:cs typeface="Times New Roman" panose="02020603050405020304" pitchFamily="18" charset="0"/>
              </a:rPr>
              <a:t>ys</a:t>
            </a:r>
            <a:r>
              <a:rPr lang="lt-LT" sz="1200" i="1" kern="100" dirty="0">
                <a:effectLst/>
                <a:ea typeface="Aptos" panose="020B0004020202020204" pitchFamily="34" charset="0"/>
                <a:cs typeface="Times New Roman" panose="02020603050405020304" pitchFamily="18" charset="0"/>
              </a:rPr>
              <a:t>.</a:t>
            </a:r>
          </a:p>
          <a:p>
            <a:pPr algn="l"/>
            <a:endParaRPr lang="lt-LT" sz="1200" dirty="0"/>
          </a:p>
        </p:txBody>
      </p:sp>
    </p:spTree>
    <p:extLst>
      <p:ext uri="{BB962C8B-B14F-4D97-AF65-F5344CB8AC3E}">
        <p14:creationId xmlns:p14="http://schemas.microsoft.com/office/powerpoint/2010/main" val="2071382683"/>
      </p:ext>
    </p:extLst>
  </p:cSld>
  <p:clrMapOvr>
    <a:masterClrMapping/>
  </p:clrMapOvr>
</p:sld>
</file>

<file path=ppt/theme/theme1.xml><?xml version="1.0" encoding="utf-8"?>
<a:theme xmlns:a="http://schemas.openxmlformats.org/drawingml/2006/main" name="Office Theme">
  <a:themeElements>
    <a:clrScheme name="SMSM Spalvos">
      <a:dk1>
        <a:srgbClr val="000000"/>
      </a:dk1>
      <a:lt1>
        <a:srgbClr val="DDDEEB"/>
      </a:lt1>
      <a:dk2>
        <a:srgbClr val="4E806B"/>
      </a:dk2>
      <a:lt2>
        <a:srgbClr val="FFFFFF"/>
      </a:lt2>
      <a:accent1>
        <a:srgbClr val="FFD65C"/>
      </a:accent1>
      <a:accent2>
        <a:srgbClr val="7893C6"/>
      </a:accent2>
      <a:accent3>
        <a:srgbClr val="80A5A3"/>
      </a:accent3>
      <a:accent4>
        <a:srgbClr val="CC9900"/>
      </a:accent4>
      <a:accent5>
        <a:srgbClr val="6FCEE5"/>
      </a:accent5>
      <a:accent6>
        <a:srgbClr val="C7DDD6"/>
      </a:accent6>
      <a:hlink>
        <a:srgbClr val="3C5990"/>
      </a:hlink>
      <a:folHlink>
        <a:srgbClr val="DBD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lgn="l">
          <a:defRPr sz="1200" dirty="0"/>
        </a:defPPr>
      </a:lstStyle>
    </a:txDef>
  </a:objectDefaults>
  <a:extraClrSchemeLst/>
  <a:extLst>
    <a:ext uri="{05A4C25C-085E-4340-85A3-A5531E510DB2}">
      <thm15:themeFamily xmlns:thm15="http://schemas.microsoft.com/office/thememl/2012/main" name="Athena_PPT" id="{8EAA1892-22C4-B948-B0E6-28A848B8EBE2}" vid="{91D9D92D-C902-6348-AF89-C960257B9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10718</TotalTime>
  <Words>1393</Words>
  <Application>Microsoft Office PowerPoint</Application>
  <PresentationFormat>Plačiaekranė</PresentationFormat>
  <Paragraphs>226</Paragraphs>
  <Slides>19</Slides>
  <Notes>16</Notes>
  <HiddenSlides>0</HiddenSlides>
  <MMClips>0</MMClips>
  <ScaleCrop>false</ScaleCrop>
  <HeadingPairs>
    <vt:vector size="6" baseType="variant">
      <vt:variant>
        <vt:lpstr>Naudojami šriftai</vt:lpstr>
      </vt:variant>
      <vt:variant>
        <vt:i4>8</vt:i4>
      </vt:variant>
      <vt:variant>
        <vt:lpstr>Tema</vt:lpstr>
      </vt:variant>
      <vt:variant>
        <vt:i4>1</vt:i4>
      </vt:variant>
      <vt:variant>
        <vt:lpstr>Skaidrių pavadinimai</vt:lpstr>
      </vt:variant>
      <vt:variant>
        <vt:i4>19</vt:i4>
      </vt:variant>
    </vt:vector>
  </HeadingPairs>
  <TitlesOfParts>
    <vt:vector size="28" baseType="lpstr">
      <vt:lpstr>Aptos</vt:lpstr>
      <vt:lpstr>Arial</vt:lpstr>
      <vt:lpstr>Calibri</vt:lpstr>
      <vt:lpstr>Courier New</vt:lpstr>
      <vt:lpstr>Roboto</vt:lpstr>
      <vt:lpstr>Tahoma</vt:lpstr>
      <vt:lpstr>Times New Roman</vt:lpstr>
      <vt:lpstr>Wingdings</vt:lpstr>
      <vt:lpstr>Office Theme</vt:lpstr>
      <vt:lpstr>Profesinio mokymo prieinamumas ir  mokymosi galimybės </vt:lpstr>
      <vt:lpstr>„PowerPoint“ pateiktis</vt:lpstr>
      <vt:lpstr>Pristatymo struktūra </vt:lpstr>
      <vt:lpstr>KODĖL verta rinktis PROFESINĮ MOKYMĄ (1) </vt:lpstr>
      <vt:lpstr> </vt:lpstr>
      <vt:lpstr>TOP šalys </vt:lpstr>
      <vt:lpstr>KODĖL verta rinktis PROFESINĮ MOKYMĄ (2) </vt:lpstr>
      <vt:lpstr>DARBO RINKOS POREIKIŲ ATLIEPIMAS</vt:lpstr>
      <vt:lpstr>2023 m. centralizuotas priėmimas  </vt:lpstr>
      <vt:lpstr>KUR galima MOKYTIS  </vt:lpstr>
      <vt:lpstr>Mokytis  PAGAL profesinio mokymo PROGRAMAS</vt:lpstr>
      <vt:lpstr>Mokytis  PAGAL profesinio mokymo PROGRAMAS ar jų MODULIUS</vt:lpstr>
      <vt:lpstr>PROFESINIO MOKYMO PROGRAMOS IR JŲ TRUKMĖ   </vt:lpstr>
      <vt:lpstr>KAIP ir KADA vyksta PRIĖMIMAS </vt:lpstr>
      <vt:lpstr>Kita informacija </vt:lpstr>
      <vt:lpstr>Stipendijos ir kita materialinė parama</vt:lpstr>
      <vt:lpstr>PM programos ar modulio baigimas</vt:lpstr>
      <vt:lpstr>„PowerPoint“ pateiktis</vt:lpstr>
      <vt:lpstr>Dėkojame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Zabietienė Jolanta | ŠMSM</cp:lastModifiedBy>
  <cp:revision>111</cp:revision>
  <dcterms:created xsi:type="dcterms:W3CDTF">2021-07-30T14:40:06Z</dcterms:created>
  <dcterms:modified xsi:type="dcterms:W3CDTF">2024-03-14T11:49:55Z</dcterms:modified>
</cp:coreProperties>
</file>